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  <p:sldId id="40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929CA7-A9B5-4C4D-B1FC-4B7D27FBAFEB}"/>
              </a:ext>
            </a:extLst>
          </p:cNvPr>
          <p:cNvSpPr txBox="1"/>
          <p:nvPr/>
        </p:nvSpPr>
        <p:spPr>
          <a:xfrm>
            <a:off x="0" y="540219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ùTWôdLô®p</a:t>
            </a:r>
            <a:r>
              <a:rPr lang="en-IN" dirty="0"/>
              <a:t> </a:t>
            </a:r>
            <a:r>
              <a:rPr lang="en-IN" dirty="0" err="1"/>
              <a:t>áÓúYôm</a:t>
            </a:r>
            <a:endParaRPr lang="en-IN" dirty="0"/>
          </a:p>
          <a:p>
            <a:r>
              <a:rPr lang="en-IN" dirty="0" err="1"/>
              <a:t>LojRo</a:t>
            </a:r>
            <a:r>
              <a:rPr lang="en-IN" dirty="0"/>
              <a:t> </a:t>
            </a:r>
            <a:r>
              <a:rPr lang="en-IN" dirty="0" err="1"/>
              <a:t>SpXYo</a:t>
            </a:r>
            <a:r>
              <a:rPr lang="en-IN" dirty="0"/>
              <a:t> </a:t>
            </a:r>
            <a:r>
              <a:rPr lang="en-IN" dirty="0" err="1"/>
              <a:t>Guß</a:t>
            </a:r>
            <a:r>
              <a:rPr lang="en-IN" dirty="0"/>
              <a:t> </a:t>
            </a:r>
            <a:r>
              <a:rPr lang="en-IN" dirty="0" err="1"/>
              <a:t>TôÓúYôm</a:t>
            </a:r>
            <a:r>
              <a:rPr lang="en-IN" dirty="0"/>
              <a:t> </a:t>
            </a:r>
            <a:r>
              <a:rPr lang="en-IN" dirty="0" err="1"/>
              <a:t>TôÓúYôm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9594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6098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7834DC-BD4B-47A5-BDB3-66ADB85F41DC}"/>
              </a:ext>
            </a:extLst>
          </p:cNvPr>
          <p:cNvSpPr txBox="1"/>
          <p:nvPr/>
        </p:nvSpPr>
        <p:spPr>
          <a:xfrm>
            <a:off x="0" y="540247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G§¬</a:t>
            </a:r>
            <a:r>
              <a:rPr lang="en-IN" dirty="0" err="1"/>
              <a:t>ûV</a:t>
            </a:r>
            <a:r>
              <a:rPr lang="en-IN" dirty="0"/>
              <a:t> </a:t>
            </a:r>
            <a:r>
              <a:rPr lang="en-IN" dirty="0" err="1"/>
              <a:t>Ø±V¥jRôo</a:t>
            </a:r>
            <a:r>
              <a:rPr lang="en-IN" dirty="0"/>
              <a:t> </a:t>
            </a:r>
            <a:r>
              <a:rPr lang="en-IN" dirty="0" err="1"/>
              <a:t>TôÓúYôm</a:t>
            </a:r>
            <a:endParaRPr lang="en-IN" dirty="0"/>
          </a:p>
          <a:p>
            <a:r>
              <a:rPr lang="en-IN" dirty="0" err="1"/>
              <a:t>CÕYûW</a:t>
            </a:r>
            <a:r>
              <a:rPr lang="en-IN" dirty="0"/>
              <a:t> ER® </a:t>
            </a:r>
            <a:r>
              <a:rPr lang="en-IN" dirty="0" err="1"/>
              <a:t>ùNnRôo</a:t>
            </a:r>
            <a:r>
              <a:rPr lang="en-IN" dirty="0"/>
              <a:t> </a:t>
            </a:r>
            <a:r>
              <a:rPr lang="en-IN" dirty="0" err="1"/>
              <a:t>TôÓúYôm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51DBED-D044-4BFB-8A85-66945B4093EC}"/>
              </a:ext>
            </a:extLst>
          </p:cNvPr>
          <p:cNvSpPr txBox="1"/>
          <p:nvPr/>
        </p:nvSpPr>
        <p:spPr>
          <a:xfrm>
            <a:off x="0" y="540192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SUdLôn</a:t>
            </a:r>
            <a:r>
              <a:rPr lang="en-IN" dirty="0"/>
              <a:t> </a:t>
            </a:r>
            <a:r>
              <a:rPr lang="en-IN" dirty="0" err="1"/>
              <a:t>ÙjRm</a:t>
            </a:r>
            <a:r>
              <a:rPr lang="en-IN" dirty="0"/>
              <a:t> </a:t>
            </a:r>
            <a:r>
              <a:rPr lang="en-IN" dirty="0" err="1"/>
              <a:t>ùNnRôo</a:t>
            </a:r>
            <a:r>
              <a:rPr lang="en-IN" dirty="0"/>
              <a:t> </a:t>
            </a:r>
            <a:r>
              <a:rPr lang="en-IN" dirty="0" err="1"/>
              <a:t>TôÓúYôm</a:t>
            </a:r>
            <a:endParaRPr lang="en-IN" dirty="0"/>
          </a:p>
          <a:p>
            <a:r>
              <a:rPr lang="en-IN" dirty="0" err="1"/>
              <a:t>Sôù</a:t>
            </a:r>
            <a:r>
              <a:rPr lang="en-IN" dirty="0"/>
              <a:t>[</a:t>
            </a:r>
            <a:r>
              <a:rPr lang="en-IN" dirty="0" err="1"/>
              <a:t>pXôm</a:t>
            </a:r>
            <a:r>
              <a:rPr lang="en-IN" dirty="0"/>
              <a:t> </a:t>
            </a:r>
            <a:r>
              <a:rPr lang="en-IN" dirty="0" err="1"/>
              <a:t>TôÕLôjRôo</a:t>
            </a:r>
            <a:r>
              <a:rPr lang="en-IN" dirty="0"/>
              <a:t> </a:t>
            </a:r>
            <a:r>
              <a:rPr lang="en-IN" dirty="0" err="1"/>
              <a:t>TôÓúYôm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36E3AA-FA3A-43DC-98BF-2EE925D4AFEA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Cû</a:t>
            </a:r>
            <a:r>
              <a:rPr lang="en-IN" dirty="0"/>
              <a:t>[</a:t>
            </a:r>
            <a:r>
              <a:rPr lang="en-IN" dirty="0" err="1"/>
              <a:t>lTôßRp</a:t>
            </a:r>
            <a:r>
              <a:rPr lang="en-IN" dirty="0"/>
              <a:t> </a:t>
            </a:r>
            <a:r>
              <a:rPr lang="en-IN" dirty="0" err="1"/>
              <a:t>RkRôo</a:t>
            </a:r>
            <a:r>
              <a:rPr lang="en-IN" dirty="0"/>
              <a:t> </a:t>
            </a:r>
            <a:r>
              <a:rPr lang="en-IN" dirty="0" err="1"/>
              <a:t>TôÓúYôm</a:t>
            </a:r>
            <a:endParaRPr lang="en-IN" dirty="0"/>
          </a:p>
          <a:p>
            <a:r>
              <a:rPr lang="en-IN" dirty="0" err="1"/>
              <a:t>CRVm</a:t>
            </a:r>
            <a:r>
              <a:rPr lang="en-IN" dirty="0"/>
              <a:t> </a:t>
            </a:r>
            <a:r>
              <a:rPr lang="en-IN" dirty="0" err="1"/>
              <a:t>U¡Zf</a:t>
            </a:r>
            <a:r>
              <a:rPr lang="en-IN" dirty="0"/>
              <a:t> </a:t>
            </a:r>
            <a:r>
              <a:rPr lang="en-IN" dirty="0" err="1"/>
              <a:t>ùNnRôo</a:t>
            </a:r>
            <a:r>
              <a:rPr lang="en-IN" dirty="0"/>
              <a:t> </a:t>
            </a:r>
            <a:r>
              <a:rPr lang="en-IN" dirty="0" err="1"/>
              <a:t>TôÓúYôm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27C801-07F3-4728-8F05-25E1D68EF863}"/>
              </a:ext>
            </a:extLst>
          </p:cNvPr>
          <p:cNvSpPr txBox="1"/>
          <p:nvPr/>
        </p:nvSpPr>
        <p:spPr>
          <a:xfrm>
            <a:off x="0" y="540192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NUôRô</a:t>
            </a:r>
            <a:r>
              <a:rPr lang="en-IN" dirty="0"/>
              <a:t>]m </a:t>
            </a:r>
            <a:r>
              <a:rPr lang="en-IN" dirty="0" err="1"/>
              <a:t>RkRôúW</a:t>
            </a:r>
            <a:r>
              <a:rPr lang="en-IN" dirty="0"/>
              <a:t> </a:t>
            </a:r>
            <a:r>
              <a:rPr lang="en-IN" dirty="0" err="1"/>
              <a:t>TôÓúYôm</a:t>
            </a:r>
            <a:endParaRPr lang="en-IN" dirty="0"/>
          </a:p>
          <a:p>
            <a:r>
              <a:rPr lang="en-IN" dirty="0" err="1"/>
              <a:t>NkúRô`m</a:t>
            </a:r>
            <a:r>
              <a:rPr lang="en-IN" dirty="0"/>
              <a:t> </a:t>
            </a:r>
            <a:r>
              <a:rPr lang="en-IN" dirty="0" err="1"/>
              <a:t>RkRôúW</a:t>
            </a:r>
            <a:r>
              <a:rPr lang="en-IN" dirty="0"/>
              <a:t> </a:t>
            </a:r>
            <a:r>
              <a:rPr lang="en-IN" dirty="0" err="1"/>
              <a:t>TôÓúYôm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320BC3-C313-4DF5-B9A7-C3E855CF0207}"/>
              </a:ext>
            </a:extLst>
          </p:cNvPr>
          <p:cNvSpPr txBox="1"/>
          <p:nvPr/>
        </p:nvSpPr>
        <p:spPr>
          <a:xfrm>
            <a:off x="0" y="540246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ùVúLôYô</a:t>
            </a:r>
            <a:r>
              <a:rPr lang="en-IN" dirty="0"/>
              <a:t> ùUdLô¾v </a:t>
            </a:r>
            <a:r>
              <a:rPr lang="en-IN" dirty="0" err="1"/>
              <a:t>vúRôj§Wm</a:t>
            </a:r>
            <a:endParaRPr lang="en-IN" dirty="0"/>
          </a:p>
          <a:p>
            <a:r>
              <a:rPr lang="en-IN" dirty="0" err="1"/>
              <a:t>T¬ÑjRm</a:t>
            </a:r>
            <a:r>
              <a:rPr lang="en-IN" dirty="0"/>
              <a:t> </a:t>
            </a:r>
            <a:r>
              <a:rPr lang="en-IN" dirty="0" err="1"/>
              <a:t>RÚ¡Èo</a:t>
            </a:r>
            <a:r>
              <a:rPr lang="en-IN" dirty="0"/>
              <a:t> </a:t>
            </a:r>
            <a:r>
              <a:rPr lang="en-IN" dirty="0" err="1"/>
              <a:t>vúRôj§Wm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B26BCD-467C-4D9B-A24E-035DD83EB5B6}"/>
              </a:ext>
            </a:extLst>
          </p:cNvPr>
          <p:cNvSpPr txBox="1"/>
          <p:nvPr/>
        </p:nvSpPr>
        <p:spPr>
          <a:xfrm>
            <a:off x="0" y="540192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ùVúLôYô</a:t>
            </a:r>
            <a:r>
              <a:rPr lang="en-IN" dirty="0"/>
              <a:t> ³húLà </a:t>
            </a:r>
            <a:r>
              <a:rPr lang="en-IN" dirty="0" err="1"/>
              <a:t>vúRôj§Wm</a:t>
            </a:r>
            <a:endParaRPr lang="en-IN" dirty="0"/>
          </a:p>
          <a:p>
            <a:r>
              <a:rPr lang="en-IN" dirty="0" err="1"/>
              <a:t>GeLs</a:t>
            </a:r>
            <a:r>
              <a:rPr lang="en-IN" dirty="0"/>
              <a:t> ¿§</a:t>
            </a:r>
            <a:r>
              <a:rPr lang="en-IN" dirty="0" err="1"/>
              <a:t>úV</a:t>
            </a:r>
            <a:r>
              <a:rPr lang="en-IN" dirty="0"/>
              <a:t> </a:t>
            </a:r>
            <a:r>
              <a:rPr lang="en-IN" dirty="0" err="1"/>
              <a:t>vúRôj§Wm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69901-248F-4812-A088-523E89F7E081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ùVúLôYô</a:t>
            </a:r>
            <a:r>
              <a:rPr lang="en-IN" dirty="0"/>
              <a:t> </a:t>
            </a:r>
            <a:r>
              <a:rPr lang="en-IN" dirty="0" err="1"/>
              <a:t>KúNà</a:t>
            </a:r>
            <a:r>
              <a:rPr lang="en-IN" dirty="0"/>
              <a:t> </a:t>
            </a:r>
            <a:r>
              <a:rPr lang="en-IN" dirty="0" err="1"/>
              <a:t>vúRôj§Wm</a:t>
            </a:r>
            <a:endParaRPr lang="en-IN" dirty="0"/>
          </a:p>
          <a:p>
            <a:r>
              <a:rPr lang="en-IN" dirty="0" err="1"/>
              <a:t>EÚYôdÏm</a:t>
            </a:r>
            <a:r>
              <a:rPr lang="en-IN" dirty="0"/>
              <a:t> </a:t>
            </a:r>
            <a:r>
              <a:rPr lang="en-IN" dirty="0" err="1"/>
              <a:t>ùRnYúU</a:t>
            </a:r>
            <a:r>
              <a:rPr lang="en-IN" dirty="0"/>
              <a:t> </a:t>
            </a:r>
            <a:r>
              <a:rPr lang="en-IN" dirty="0" err="1"/>
              <a:t>vúRôj§Wm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1469</TotalTime>
  <Words>90</Words>
  <Application>Microsoft Office PowerPoint</Application>
  <PresentationFormat>Widescreen</PresentationFormat>
  <Paragraphs>16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2021-04-07T07:25:22Z</dcterms:modified>
</cp:coreProperties>
</file>