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  <p:sldId id="397" r:id="rId10"/>
    <p:sldId id="39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90" d="100"/>
          <a:sy n="90" d="100"/>
        </p:scale>
        <p:origin x="61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07-04-2021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07-04-2021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07-04-2021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07-04-2021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07-04-2021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07-04-2021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07-04-2021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29E1C8-4082-4A5B-B8B4-780EEB92176B}"/>
              </a:ext>
            </a:extLst>
          </p:cNvPr>
          <p:cNvSpPr txBox="1"/>
          <p:nvPr/>
        </p:nvSpPr>
        <p:spPr>
          <a:xfrm>
            <a:off x="0" y="540219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úTôÕUô</a:t>
            </a:r>
            <a:r>
              <a:rPr lang="en-IN" dirty="0"/>
              <a:t>]</a:t>
            </a:r>
            <a:r>
              <a:rPr lang="en-IN" dirty="0" err="1"/>
              <a:t>YúW</a:t>
            </a:r>
            <a:r>
              <a:rPr lang="en-IN" dirty="0"/>
              <a:t> ×</a:t>
            </a:r>
            <a:r>
              <a:rPr lang="en-IN" dirty="0" err="1"/>
              <a:t>ÕûUVô</a:t>
            </a:r>
            <a:r>
              <a:rPr lang="en-IN" dirty="0"/>
              <a:t>]</a:t>
            </a:r>
            <a:r>
              <a:rPr lang="en-IN" dirty="0" err="1"/>
              <a:t>YúW</a:t>
            </a:r>
            <a:endParaRPr lang="en-IN" dirty="0"/>
          </a:p>
          <a:p>
            <a:r>
              <a:rPr lang="en-IN" dirty="0" err="1"/>
              <a:t>TôÕLôlTYúW</a:t>
            </a:r>
            <a:r>
              <a:rPr lang="en-IN" dirty="0"/>
              <a:t> Gu </a:t>
            </a:r>
            <a:r>
              <a:rPr lang="en-IN" dirty="0" err="1"/>
              <a:t>TôYm</a:t>
            </a:r>
            <a:r>
              <a:rPr lang="en-IN" dirty="0"/>
              <a:t> ¾ojRYúW</a:t>
            </a:r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7BB3D1-AB72-4A17-9AD1-92CC079B2AB6}"/>
              </a:ext>
            </a:extLst>
          </p:cNvPr>
          <p:cNvSpPr txBox="1"/>
          <p:nvPr/>
        </p:nvSpPr>
        <p:spPr>
          <a:xfrm>
            <a:off x="0" y="5402469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NôTeLû</a:t>
            </a:r>
            <a:r>
              <a:rPr lang="en-IN" dirty="0"/>
              <a:t>[ </a:t>
            </a:r>
            <a:r>
              <a:rPr lang="en-IN" dirty="0" err="1"/>
              <a:t>ÑUkÕ</a:t>
            </a:r>
            <a:r>
              <a:rPr lang="en-IN" dirty="0"/>
              <a:t> </a:t>
            </a:r>
            <a:r>
              <a:rPr lang="en-IN" dirty="0" err="1"/>
              <a:t>ùLôiPRôp</a:t>
            </a:r>
            <a:r>
              <a:rPr lang="en-IN" dirty="0"/>
              <a:t> - </a:t>
            </a:r>
            <a:r>
              <a:rPr lang="en-IN" dirty="0" err="1"/>
              <a:t>Sôu</a:t>
            </a:r>
            <a:endParaRPr lang="en-IN" dirty="0"/>
          </a:p>
          <a:p>
            <a:r>
              <a:rPr lang="en-IN" dirty="0" err="1"/>
              <a:t>BºoYôRm</a:t>
            </a:r>
            <a:r>
              <a:rPr lang="en-IN" dirty="0"/>
              <a:t> </a:t>
            </a:r>
            <a:r>
              <a:rPr lang="en-IN" dirty="0" err="1"/>
              <a:t>ùTtßd</a:t>
            </a:r>
            <a:r>
              <a:rPr lang="en-IN" dirty="0"/>
              <a:t> </a:t>
            </a:r>
            <a:r>
              <a:rPr lang="en-IN" dirty="0" err="1"/>
              <a:t>ùLôiúPu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4080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0F700D-66B7-4D3D-8E7D-9A1D850674B3}"/>
              </a:ext>
            </a:extLst>
          </p:cNvPr>
          <p:cNvSpPr txBox="1"/>
          <p:nvPr/>
        </p:nvSpPr>
        <p:spPr>
          <a:xfrm>
            <a:off x="0" y="5742983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BWôRû</a:t>
            </a:r>
            <a:r>
              <a:rPr lang="en-IN" dirty="0"/>
              <a:t>] (2) </a:t>
            </a:r>
            <a:r>
              <a:rPr lang="en-IN" dirty="0" err="1"/>
              <a:t>BÙù</a:t>
            </a:r>
            <a:r>
              <a:rPr lang="en-IN" dirty="0"/>
              <a:t>[</a:t>
            </a:r>
            <a:r>
              <a:rPr lang="en-IN" dirty="0" err="1"/>
              <a:t>pXôm</a:t>
            </a:r>
            <a:r>
              <a:rPr lang="en-IN" dirty="0"/>
              <a:t> </a:t>
            </a:r>
            <a:r>
              <a:rPr lang="en-IN" dirty="0" err="1"/>
              <a:t>BWôRû</a:t>
            </a:r>
            <a:r>
              <a:rPr lang="en-IN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D9D4E7-2BFD-40A9-AC49-5C2D1A0BDB6B}"/>
              </a:ext>
            </a:extLst>
          </p:cNvPr>
          <p:cNvSpPr txBox="1"/>
          <p:nvPr/>
        </p:nvSpPr>
        <p:spPr>
          <a:xfrm>
            <a:off x="0" y="5401922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G]</a:t>
            </a:r>
            <a:r>
              <a:rPr lang="en-IN" dirty="0" err="1"/>
              <a:t>dLôL</a:t>
            </a:r>
            <a:r>
              <a:rPr lang="en-IN" dirty="0"/>
              <a:t> Ri¥dLlTh¼úW</a:t>
            </a:r>
          </a:p>
          <a:p>
            <a:r>
              <a:rPr lang="en-IN" dirty="0"/>
              <a:t>AR]</a:t>
            </a:r>
            <a:r>
              <a:rPr lang="en-IN" dirty="0" err="1"/>
              <a:t>ôp</a:t>
            </a:r>
            <a:r>
              <a:rPr lang="en-IN" dirty="0"/>
              <a:t> </a:t>
            </a:r>
            <a:r>
              <a:rPr lang="en-IN" dirty="0" err="1"/>
              <a:t>Sôu</a:t>
            </a:r>
            <a:r>
              <a:rPr lang="en-IN" dirty="0"/>
              <a:t> Uu²dLlThúPu</a:t>
            </a:r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91379A-BA07-4BFB-904D-731466B8DAA3}"/>
              </a:ext>
            </a:extLst>
          </p:cNvPr>
          <p:cNvSpPr txBox="1"/>
          <p:nvPr/>
        </p:nvSpPr>
        <p:spPr>
          <a:xfrm>
            <a:off x="0" y="540247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G]</a:t>
            </a:r>
            <a:r>
              <a:rPr lang="en-IN" dirty="0" err="1"/>
              <a:t>dLôL</a:t>
            </a:r>
            <a:r>
              <a:rPr lang="en-IN" dirty="0"/>
              <a:t> LôVlTh¼úW</a:t>
            </a:r>
          </a:p>
          <a:p>
            <a:r>
              <a:rPr lang="en-IN" dirty="0"/>
              <a:t>AR]</a:t>
            </a:r>
            <a:r>
              <a:rPr lang="en-IN" dirty="0" err="1"/>
              <a:t>ôp</a:t>
            </a:r>
            <a:r>
              <a:rPr lang="en-IN" dirty="0"/>
              <a:t> </a:t>
            </a:r>
            <a:r>
              <a:rPr lang="en-IN" dirty="0" err="1"/>
              <a:t>Sôu</a:t>
            </a:r>
            <a:r>
              <a:rPr lang="en-IN" dirty="0"/>
              <a:t> </a:t>
            </a:r>
            <a:r>
              <a:rPr lang="en-IN" dirty="0" err="1"/>
              <a:t>ÑLm</a:t>
            </a:r>
            <a:r>
              <a:rPr lang="en-IN" dirty="0"/>
              <a:t> </a:t>
            </a:r>
            <a:r>
              <a:rPr lang="en-IN" dirty="0" err="1"/>
              <a:t>ùTtßd</a:t>
            </a:r>
            <a:r>
              <a:rPr lang="en-IN" dirty="0"/>
              <a:t> </a:t>
            </a:r>
            <a:r>
              <a:rPr lang="en-IN" dirty="0" err="1"/>
              <a:t>ùLôiúPu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8771AA-918E-43FF-96CE-A6D26542421F}"/>
              </a:ext>
            </a:extLst>
          </p:cNvPr>
          <p:cNvSpPr txBox="1"/>
          <p:nvPr/>
        </p:nvSpPr>
        <p:spPr>
          <a:xfrm>
            <a:off x="0" y="54019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TôYeLs</a:t>
            </a:r>
            <a:r>
              <a:rPr lang="en-IN" dirty="0"/>
              <a:t> </a:t>
            </a:r>
            <a:r>
              <a:rPr lang="en-IN" dirty="0" err="1"/>
              <a:t>ÑUkRR</a:t>
            </a:r>
            <a:r>
              <a:rPr lang="en-IN" dirty="0"/>
              <a:t>]</a:t>
            </a:r>
            <a:r>
              <a:rPr lang="en-IN" dirty="0" err="1"/>
              <a:t>ôp</a:t>
            </a:r>
            <a:r>
              <a:rPr lang="en-IN" dirty="0"/>
              <a:t> </a:t>
            </a:r>
            <a:r>
              <a:rPr lang="en-IN" dirty="0" err="1"/>
              <a:t>Sôu</a:t>
            </a:r>
            <a:endParaRPr lang="en-IN" dirty="0"/>
          </a:p>
          <a:p>
            <a:r>
              <a:rPr lang="en-IN" dirty="0"/>
              <a:t>¿§</a:t>
            </a:r>
            <a:r>
              <a:rPr lang="en-IN" dirty="0" err="1"/>
              <a:t>Uô</a:t>
            </a:r>
            <a:r>
              <a:rPr lang="en-IN" dirty="0"/>
              <a:t>]</a:t>
            </a:r>
            <a:r>
              <a:rPr lang="en-IN" dirty="0" err="1"/>
              <a:t>ôn</a:t>
            </a:r>
            <a:r>
              <a:rPr lang="en-IN" dirty="0"/>
              <a:t> </a:t>
            </a:r>
            <a:r>
              <a:rPr lang="en-IN" dirty="0" err="1"/>
              <a:t>Uôt</a:t>
            </a:r>
            <a:r>
              <a:rPr lang="en-IN" dirty="0"/>
              <a:t>\</a:t>
            </a:r>
            <a:r>
              <a:rPr lang="en-IN" dirty="0" err="1"/>
              <a:t>lThúPu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D0F1F6-0C1E-42D4-B8CA-2E5A65CD32E1}"/>
              </a:ext>
            </a:extLst>
          </p:cNvPr>
          <p:cNvSpPr txBox="1"/>
          <p:nvPr/>
        </p:nvSpPr>
        <p:spPr>
          <a:xfrm>
            <a:off x="-1" y="5402473"/>
            <a:ext cx="1219199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UWQjûR</a:t>
            </a:r>
            <a:r>
              <a:rPr lang="en-IN" dirty="0"/>
              <a:t> </a:t>
            </a:r>
            <a:r>
              <a:rPr lang="en-IN" dirty="0" err="1"/>
              <a:t>Htßd</a:t>
            </a:r>
            <a:r>
              <a:rPr lang="en-IN" dirty="0"/>
              <a:t> </a:t>
            </a:r>
            <a:r>
              <a:rPr lang="en-IN" dirty="0" err="1"/>
              <a:t>ùLôiPRôp</a:t>
            </a:r>
            <a:r>
              <a:rPr lang="en-IN" dirty="0"/>
              <a:t> - ¨</a:t>
            </a:r>
            <a:r>
              <a:rPr lang="en-IN" dirty="0" err="1"/>
              <a:t>j§V</a:t>
            </a:r>
            <a:endParaRPr lang="en-IN" dirty="0"/>
          </a:p>
          <a:p>
            <a:r>
              <a:rPr lang="en-IN" dirty="0" err="1"/>
              <a:t>ËYû</a:t>
            </a:r>
            <a:r>
              <a:rPr lang="en-IN" dirty="0"/>
              <a:t>] </a:t>
            </a:r>
            <a:r>
              <a:rPr lang="en-IN" dirty="0" err="1"/>
              <a:t>ùTtßd</a:t>
            </a:r>
            <a:r>
              <a:rPr lang="en-IN" dirty="0"/>
              <a:t> </a:t>
            </a:r>
            <a:r>
              <a:rPr lang="en-IN" dirty="0" err="1"/>
              <a:t>ùLôiúPu</a:t>
            </a:r>
            <a:r>
              <a:rPr lang="en-IN" dirty="0"/>
              <a:t> </a:t>
            </a:r>
            <a:r>
              <a:rPr lang="en-IN" dirty="0" err="1"/>
              <a:t>IVô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1FFBB6-7CE1-4F71-803A-656037DFD79B}"/>
              </a:ext>
            </a:extLst>
          </p:cNvPr>
          <p:cNvSpPr txBox="1"/>
          <p:nvPr/>
        </p:nvSpPr>
        <p:spPr>
          <a:xfrm>
            <a:off x="0" y="5401919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pl-PL" dirty="0"/>
              <a:t>G]dLôL ×\dL¦dLlTh¼o</a:t>
            </a:r>
          </a:p>
          <a:p>
            <a:r>
              <a:rPr lang="en-IN" dirty="0"/>
              <a:t>AR]</a:t>
            </a:r>
            <a:r>
              <a:rPr lang="en-IN" dirty="0" err="1"/>
              <a:t>ôp</a:t>
            </a:r>
            <a:r>
              <a:rPr lang="en-IN" dirty="0"/>
              <a:t> </a:t>
            </a:r>
            <a:r>
              <a:rPr lang="en-IN" dirty="0" err="1"/>
              <a:t>Sôu</a:t>
            </a:r>
            <a:r>
              <a:rPr lang="en-IN" dirty="0"/>
              <a:t> </a:t>
            </a:r>
            <a:r>
              <a:rPr lang="en-IN" dirty="0" err="1"/>
              <a:t>Htßd</a:t>
            </a:r>
            <a:r>
              <a:rPr lang="en-IN" dirty="0"/>
              <a:t> </a:t>
            </a:r>
            <a:r>
              <a:rPr lang="en-IN" dirty="0" err="1"/>
              <a:t>ùLôs</a:t>
            </a:r>
            <a:r>
              <a:rPr lang="en-IN" dirty="0"/>
              <a:t>[l </a:t>
            </a:r>
            <a:r>
              <a:rPr lang="en-IN" dirty="0" err="1"/>
              <a:t>ThúPu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54CE63-DFE3-4460-BF4F-706F7ABD2EB1}"/>
              </a:ext>
            </a:extLst>
          </p:cNvPr>
          <p:cNvSpPr txBox="1"/>
          <p:nvPr/>
        </p:nvSpPr>
        <p:spPr>
          <a:xfrm>
            <a:off x="0" y="5402474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G]</a:t>
            </a:r>
            <a:r>
              <a:rPr lang="en-IN" dirty="0" err="1"/>
              <a:t>dLôL</a:t>
            </a:r>
            <a:r>
              <a:rPr lang="en-IN" dirty="0"/>
              <a:t> </a:t>
            </a:r>
            <a:r>
              <a:rPr lang="en-IN" dirty="0" err="1"/>
              <a:t>AYUô</a:t>
            </a:r>
            <a:r>
              <a:rPr lang="en-IN" dirty="0"/>
              <a:t>]</a:t>
            </a:r>
            <a:r>
              <a:rPr lang="en-IN" dirty="0" err="1"/>
              <a:t>UûPkÕ</a:t>
            </a:r>
            <a:r>
              <a:rPr lang="en-IN" dirty="0"/>
              <a:t> - </a:t>
            </a:r>
            <a:r>
              <a:rPr lang="en-IN" dirty="0" err="1"/>
              <a:t>Em</a:t>
            </a:r>
            <a:endParaRPr lang="en-IN" dirty="0"/>
          </a:p>
          <a:p>
            <a:r>
              <a:rPr lang="en-IN" dirty="0" err="1"/>
              <a:t>U¡ûU«úX</a:t>
            </a:r>
            <a:r>
              <a:rPr lang="en-IN" dirty="0"/>
              <a:t> </a:t>
            </a:r>
            <a:r>
              <a:rPr lang="en-IN" dirty="0" err="1"/>
              <a:t>TeÏ</a:t>
            </a:r>
            <a:r>
              <a:rPr lang="en-IN" dirty="0"/>
              <a:t> </a:t>
            </a:r>
            <a:r>
              <a:rPr lang="en-IN" dirty="0" err="1"/>
              <a:t>ùT</a:t>
            </a:r>
            <a:r>
              <a:rPr lang="en-IN" dirty="0"/>
              <a:t>\f ùNn¾o</a:t>
            </a:r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6D80CC-4F17-4D67-87D8-8C356FDAEC6B}"/>
              </a:ext>
            </a:extLst>
          </p:cNvPr>
          <p:cNvSpPr txBox="1"/>
          <p:nvPr/>
        </p:nvSpPr>
        <p:spPr>
          <a:xfrm>
            <a:off x="0" y="5401922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£</a:t>
            </a:r>
            <a:r>
              <a:rPr lang="en-IN" dirty="0" err="1"/>
              <a:t>ÛûY«úX</a:t>
            </a:r>
            <a:r>
              <a:rPr lang="en-IN" dirty="0"/>
              <a:t> </a:t>
            </a:r>
            <a:r>
              <a:rPr lang="en-IN" dirty="0" err="1"/>
              <a:t>HrûUVô</a:t>
            </a:r>
            <a:r>
              <a:rPr lang="en-IN" dirty="0"/>
              <a:t>]</a:t>
            </a:r>
            <a:r>
              <a:rPr lang="en-IN" dirty="0" err="1"/>
              <a:t>Rôp</a:t>
            </a:r>
            <a:r>
              <a:rPr lang="en-IN" dirty="0"/>
              <a:t> - </a:t>
            </a:r>
            <a:r>
              <a:rPr lang="en-IN" dirty="0" err="1"/>
              <a:t>Guû</a:t>
            </a:r>
            <a:r>
              <a:rPr lang="en-IN" dirty="0"/>
              <a:t>]</a:t>
            </a:r>
          </a:p>
          <a:p>
            <a:r>
              <a:rPr lang="en-IN" dirty="0" err="1"/>
              <a:t>ùNpYkR</a:t>
            </a:r>
            <a:r>
              <a:rPr lang="en-IN" dirty="0"/>
              <a:t>]</a:t>
            </a:r>
            <a:r>
              <a:rPr lang="en-IN" dirty="0" err="1"/>
              <a:t>ôn</a:t>
            </a:r>
            <a:r>
              <a:rPr lang="en-IN" dirty="0"/>
              <a:t> </a:t>
            </a:r>
            <a:r>
              <a:rPr lang="en-IN" dirty="0" err="1"/>
              <a:t>Uôt</a:t>
            </a:r>
            <a:r>
              <a:rPr lang="en-IN" dirty="0"/>
              <a:t>±®h¼úW - ¿o</a:t>
            </a:r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1469</TotalTime>
  <Words>141</Words>
  <Application>Microsoft Office PowerPoint</Application>
  <PresentationFormat>Widescreen</PresentationFormat>
  <Paragraphs>19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User</cp:lastModifiedBy>
  <cp:revision>62</cp:revision>
  <dcterms:created xsi:type="dcterms:W3CDTF">2019-11-02T16:27:41Z</dcterms:created>
  <dcterms:modified xsi:type="dcterms:W3CDTF">2021-04-07T07:31:11Z</dcterms:modified>
</cp:coreProperties>
</file>