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B82E4-DED4-46F4-80D9-BCDF72FFAA56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dùLôÚ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AYoRôu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05C20-00F7-431B-8CDE-5D52677E484B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AûXfNpLû</a:t>
            </a:r>
            <a:r>
              <a:rPr lang="en-IN" dirty="0"/>
              <a:t>[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Tôod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Gu Li½ûW </a:t>
            </a:r>
            <a:r>
              <a:rPr lang="en-IN" dirty="0" err="1"/>
              <a:t>LQd¡úX</a:t>
            </a:r>
            <a:r>
              <a:rPr lang="en-IN" dirty="0"/>
              <a:t> </a:t>
            </a:r>
            <a:r>
              <a:rPr lang="en-IN" dirty="0" err="1"/>
              <a:t>ûYjÕd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E8C7D-8E5E-44F6-9B16-1398777DDDB9}"/>
              </a:ext>
            </a:extLst>
          </p:cNvPr>
          <p:cNvSpPr txBox="1"/>
          <p:nvPr/>
        </p:nvSpPr>
        <p:spPr>
          <a:xfrm>
            <a:off x="0" y="57217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úSWj§p</a:t>
            </a:r>
            <a:r>
              <a:rPr lang="en-IN" dirty="0"/>
              <a:t> ER® </a:t>
            </a:r>
            <a:r>
              <a:rPr lang="en-IN" dirty="0" err="1"/>
              <a:t>ùNn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CD36-71C6-4EE6-B06F-79D28AD64AA0}"/>
              </a:ext>
            </a:extLst>
          </p:cNvPr>
          <p:cNvSpPr txBox="1"/>
          <p:nvPr/>
        </p:nvSpPr>
        <p:spPr>
          <a:xfrm>
            <a:off x="-1" y="540219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</a:t>
            </a:r>
            <a:r>
              <a:rPr lang="en-IN" dirty="0"/>
              <a:t> ¿ </a:t>
            </a:r>
            <a:r>
              <a:rPr lang="en-IN" dirty="0" err="1"/>
              <a:t>ùTôßûUVô«Ú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TXjR</a:t>
            </a:r>
            <a:r>
              <a:rPr lang="en-IN" dirty="0"/>
              <a:t> </a:t>
            </a:r>
            <a:r>
              <a:rPr lang="en-IN" dirty="0" err="1"/>
              <a:t>LWj§tÏs</a:t>
            </a:r>
            <a:r>
              <a:rPr lang="en-IN" dirty="0"/>
              <a:t> </a:t>
            </a:r>
            <a:r>
              <a:rPr lang="en-IN" dirty="0" err="1"/>
              <a:t>APe</a:t>
            </a:r>
            <a:r>
              <a:rPr lang="en-IN" dirty="0"/>
              <a:t>¡«Ú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11D84-5933-4C75-8E98-BCDA27F09907}"/>
              </a:ext>
            </a:extLst>
          </p:cNvPr>
          <p:cNvSpPr txBox="1"/>
          <p:nvPr/>
        </p:nvSpPr>
        <p:spPr>
          <a:xfrm>
            <a:off x="0" y="57536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EVoj§ÓYôo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8FCF0-182B-4711-A83D-727F5A8DD6C7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dùLôÚ</a:t>
            </a:r>
            <a:r>
              <a:rPr lang="en-IN" dirty="0"/>
              <a:t> ×</a:t>
            </a:r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AYoRôu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B53E6-1668-416D-B876-41BC620ADE0E}"/>
              </a:ext>
            </a:extLst>
          </p:cNvPr>
          <p:cNvSpPr txBox="1"/>
          <p:nvPr/>
        </p:nvSpPr>
        <p:spPr>
          <a:xfrm>
            <a:off x="0" y="53915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/>
              <a:t>Au× ¨û\</a:t>
            </a:r>
            <a:r>
              <a:rPr lang="en-IN" dirty="0" err="1"/>
              <a:t>kRYo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7E417-9FB9-4057-909F-E05EDF1FFFDE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Tôod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Gu Li½ûWÙm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Lôi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DC38-893E-44A7-B052-ECF09D62587A}"/>
              </a:ext>
            </a:extLst>
          </p:cNvPr>
          <p:cNvSpPr txBox="1"/>
          <p:nvPr/>
        </p:nvSpPr>
        <p:spPr>
          <a:xfrm>
            <a:off x="0" y="57110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T§ûX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6975D-D5A0-4AEC-8195-CB1A9C4F5971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ùNhûP«u</a:t>
            </a:r>
            <a:r>
              <a:rPr lang="en-IN" dirty="0"/>
              <a:t> ¨</a:t>
            </a:r>
            <a:r>
              <a:rPr lang="en-IN" dirty="0" err="1"/>
              <a:t>Z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BßRúX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ùNhûP«u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\®p </a:t>
            </a:r>
            <a:r>
              <a:rPr lang="en-IN" dirty="0" err="1"/>
              <a:t>BúWôd¡Vm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ED98E-2A9D-44AA-9398-28D4D2A3A168}"/>
              </a:ext>
            </a:extLst>
          </p:cNvPr>
          <p:cNvSpPr txBox="1"/>
          <p:nvPr/>
        </p:nvSpPr>
        <p:spPr>
          <a:xfrm>
            <a:off x="0" y="576425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ÑLjûR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FAAC8-718E-4754-A744-BCA067A66F4D}"/>
              </a:ext>
            </a:extLst>
          </p:cNvPr>
          <p:cNvSpPr txBox="1"/>
          <p:nvPr/>
        </p:nvSpPr>
        <p:spPr>
          <a:xfrm>
            <a:off x="0" y="546599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AYo</a:t>
            </a:r>
            <a:r>
              <a:rPr lang="en-IN" sz="4000" dirty="0"/>
              <a:t> CPÕ </a:t>
            </a:r>
            <a:r>
              <a:rPr lang="en-IN" sz="4000" dirty="0" err="1"/>
              <a:t>ûL</a:t>
            </a:r>
            <a:r>
              <a:rPr lang="en-IN" sz="4000" dirty="0"/>
              <a:t> Gu </a:t>
            </a:r>
            <a:r>
              <a:rPr lang="en-IN" sz="4000" dirty="0" err="1"/>
              <a:t>RûX«u</a:t>
            </a:r>
            <a:r>
              <a:rPr lang="en-IN" sz="4000" dirty="0"/>
              <a:t> ¸¯</a:t>
            </a:r>
            <a:r>
              <a:rPr lang="en-IN" sz="4000" dirty="0" err="1"/>
              <a:t>ÚdÏm</a:t>
            </a:r>
            <a:endParaRPr lang="en-IN" sz="4000" dirty="0"/>
          </a:p>
          <a:p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YXÕLWj</a:t>
            </a:r>
            <a:r>
              <a:rPr lang="en-IN" sz="4000" dirty="0"/>
              <a:t>§]</a:t>
            </a:r>
            <a:r>
              <a:rPr lang="en-IN" sz="4000" dirty="0" err="1"/>
              <a:t>ôp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 </a:t>
            </a:r>
            <a:r>
              <a:rPr lang="en-IN" sz="4000" dirty="0" err="1"/>
              <a:t>AûQjÕd</a:t>
            </a:r>
            <a:r>
              <a:rPr lang="en-IN" sz="4000" dirty="0"/>
              <a:t> </a:t>
            </a:r>
            <a:r>
              <a:rPr lang="en-IN" sz="4000" dirty="0" err="1"/>
              <a:t>ùLôs</a:t>
            </a:r>
            <a:r>
              <a:rPr lang="en-IN" sz="4000" dirty="0"/>
              <a:t>¡\</a:t>
            </a:r>
            <a:r>
              <a:rPr lang="en-IN" sz="4000" dirty="0" err="1"/>
              <a:t>ôo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63F4-DFF3-4DC9-A66B-F242D8B37AB7}"/>
              </a:ext>
            </a:extLst>
          </p:cNvPr>
          <p:cNvSpPr txBox="1"/>
          <p:nvPr/>
        </p:nvSpPr>
        <p:spPr>
          <a:xfrm>
            <a:off x="0" y="57855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ùNn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162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2021-04-07T07:40:31Z</dcterms:modified>
</cp:coreProperties>
</file>