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545E0-03F1-494E-8B65-582923DCADE5}"/>
              </a:ext>
            </a:extLst>
          </p:cNvPr>
          <p:cNvSpPr txBox="1"/>
          <p:nvPr/>
        </p:nvSpPr>
        <p:spPr>
          <a:xfrm>
            <a:off x="0" y="54021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CúRô</a:t>
            </a:r>
            <a:r>
              <a:rPr lang="en-IN" dirty="0"/>
              <a:t> JÚ §\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YôNp</a:t>
            </a:r>
            <a:endParaRPr lang="en-IN" dirty="0"/>
          </a:p>
          <a:p>
            <a:r>
              <a:rPr lang="en-IN" dirty="0"/>
              <a:t>E]</a:t>
            </a:r>
            <a:r>
              <a:rPr lang="en-IN" dirty="0" err="1"/>
              <a:t>dLôL</a:t>
            </a:r>
            <a:r>
              <a:rPr lang="en-IN" dirty="0"/>
              <a:t> G]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4D15A-07FD-473E-820A-25E15FFAEE6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CúVÑÜdLôn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AolT¦dL</a:t>
            </a:r>
            <a:endParaRPr lang="en-IN" dirty="0"/>
          </a:p>
          <a:p>
            <a:r>
              <a:rPr lang="en-IN" dirty="0" err="1"/>
              <a:t>CWjR</a:t>
            </a:r>
            <a:r>
              <a:rPr lang="en-IN" dirty="0"/>
              <a:t> </a:t>
            </a:r>
            <a:r>
              <a:rPr lang="en-IN" dirty="0" err="1"/>
              <a:t>Nôh</a:t>
            </a:r>
            <a:r>
              <a:rPr lang="en-IN" dirty="0"/>
              <a:t>£ </a:t>
            </a:r>
            <a:r>
              <a:rPr lang="en-IN" dirty="0" err="1"/>
              <a:t>Y¬ûN«úX</a:t>
            </a:r>
            <a:r>
              <a:rPr lang="en-IN" dirty="0"/>
              <a:t> ¨</a:t>
            </a:r>
            <a:r>
              <a:rPr lang="en-IN" dirty="0" err="1"/>
              <a:t>u±P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30938-0577-4510-BAF0-C42845C22AB4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úRNj§úX</a:t>
            </a:r>
            <a:r>
              <a:rPr lang="en-IN" dirty="0"/>
              <a:t> Ad¡² Ft\</a:t>
            </a:r>
            <a:r>
              <a:rPr lang="en-IN" dirty="0" err="1"/>
              <a:t>lTP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Ad¡²Vôn </a:t>
            </a:r>
            <a:r>
              <a:rPr lang="en-IN" dirty="0" err="1"/>
              <a:t>Uô±P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82195-CCAF-4D35-A341-D6F948341C16}"/>
              </a:ext>
            </a:extLst>
          </p:cNvPr>
          <p:cNvSpPr txBox="1"/>
          <p:nvPr/>
        </p:nvSpPr>
        <p:spPr>
          <a:xfrm>
            <a:off x="0" y="578551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JÚYàm</a:t>
            </a:r>
            <a:r>
              <a:rPr lang="en-IN" dirty="0"/>
              <a:t> </a:t>
            </a:r>
            <a:r>
              <a:rPr lang="en-IN" dirty="0" err="1"/>
              <a:t>éhP</a:t>
            </a:r>
            <a:r>
              <a:rPr lang="en-IN" dirty="0"/>
              <a:t> </a:t>
            </a:r>
            <a:r>
              <a:rPr lang="en-IN" dirty="0" err="1"/>
              <a:t>Ø¥VôúR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68646-313E-4DE2-A3AE-F56AEEE247F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A¯kÕúTôÏm</a:t>
            </a:r>
            <a:r>
              <a:rPr lang="en-IN" dirty="0"/>
              <a:t> </a:t>
            </a:r>
            <a:r>
              <a:rPr lang="en-IN" dirty="0" err="1"/>
              <a:t>BjÕUôûY</a:t>
            </a:r>
            <a:r>
              <a:rPr lang="en-IN" dirty="0"/>
              <a:t> </a:t>
            </a:r>
            <a:r>
              <a:rPr lang="en-IN" dirty="0" err="1"/>
              <a:t>Áh¥P</a:t>
            </a:r>
            <a:endParaRPr lang="en-IN" dirty="0"/>
          </a:p>
          <a:p>
            <a:r>
              <a:rPr lang="en-IN" dirty="0" err="1"/>
              <a:t>AßYûP</a:t>
            </a:r>
            <a:r>
              <a:rPr lang="en-IN" dirty="0"/>
              <a:t> </a:t>
            </a:r>
            <a:r>
              <a:rPr lang="en-IN" dirty="0" err="1"/>
              <a:t>T¦ûV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ùNn§P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48F9E-C4E5-4214-BAB9-5CFDE4E97455}"/>
              </a:ext>
            </a:extLst>
          </p:cNvPr>
          <p:cNvSpPr txBox="1"/>
          <p:nvPr/>
        </p:nvSpPr>
        <p:spPr>
          <a:xfrm>
            <a:off x="0" y="53918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LhÓiP</a:t>
            </a:r>
            <a:r>
              <a:rPr lang="en-IN" dirty="0"/>
              <a:t> </a:t>
            </a:r>
            <a:r>
              <a:rPr lang="en-IN" dirty="0" err="1"/>
              <a:t>UdLû</a:t>
            </a:r>
            <a:r>
              <a:rPr lang="en-IN" dirty="0"/>
              <a:t>[ ®</a:t>
            </a:r>
            <a:r>
              <a:rPr lang="en-IN" dirty="0" err="1"/>
              <a:t>Ó®dL</a:t>
            </a:r>
            <a:endParaRPr lang="en-IN" dirty="0"/>
          </a:p>
          <a:p>
            <a:r>
              <a:rPr lang="en-IN" dirty="0"/>
              <a:t>£û\</a:t>
            </a:r>
            <a:r>
              <a:rPr lang="en-IN" dirty="0" err="1"/>
              <a:t>ThP</a:t>
            </a:r>
            <a:r>
              <a:rPr lang="en-IN" dirty="0"/>
              <a:t> _]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Áh¥P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DDE5-B09B-4412-BB40-6A27B1EE267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ãrf£Lû</a:t>
            </a:r>
            <a:r>
              <a:rPr lang="en-IN" dirty="0"/>
              <a:t>[ </a:t>
            </a:r>
            <a:r>
              <a:rPr lang="en-IN" dirty="0" err="1"/>
              <a:t>Ø±V¥dL</a:t>
            </a:r>
            <a:endParaRPr lang="en-IN" dirty="0"/>
          </a:p>
          <a:p>
            <a:r>
              <a:rPr lang="en-IN" dirty="0" err="1"/>
              <a:t>NjÕÚ®u</a:t>
            </a:r>
            <a:r>
              <a:rPr lang="en-IN" dirty="0"/>
              <a:t> </a:t>
            </a:r>
            <a:r>
              <a:rPr lang="en-IN" dirty="0" err="1"/>
              <a:t>úLôhûPLû</a:t>
            </a:r>
            <a:r>
              <a:rPr lang="en-IN" dirty="0"/>
              <a:t>[ </a:t>
            </a:r>
            <a:r>
              <a:rPr lang="en-IN" dirty="0" err="1"/>
              <a:t>RLoj§P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9383B-96CA-4165-BE20-5010BFE803B5}"/>
              </a:ext>
            </a:extLst>
          </p:cNvPr>
          <p:cNvSpPr txBox="1"/>
          <p:nvPr/>
        </p:nvSpPr>
        <p:spPr>
          <a:xfrm>
            <a:off x="0" y="54021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WôUm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Å§ùVpXôm</a:t>
            </a:r>
            <a:r>
              <a:rPr lang="en-IN" dirty="0"/>
              <a:t> </a:t>
            </a:r>
            <a:r>
              <a:rPr lang="en-IN" dirty="0" err="1"/>
              <a:t>ùNu±P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7F4E4-8997-478A-8A2C-C4271BC9054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</a:t>
            </a:r>
            <a:r>
              <a:rPr lang="en-IN" dirty="0"/>
              <a:t> ª§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úRNjûR</a:t>
            </a:r>
            <a:r>
              <a:rPr lang="en-IN" dirty="0"/>
              <a:t> </a:t>
            </a:r>
            <a:r>
              <a:rPr lang="en-IN" dirty="0" err="1"/>
              <a:t>ÑRkR¬dL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ùLô</a:t>
            </a:r>
            <a:r>
              <a:rPr lang="en-IN" dirty="0"/>
              <a:t>¥ </a:t>
            </a:r>
            <a:r>
              <a:rPr lang="en-IN" dirty="0" err="1"/>
              <a:t>úRNj§p</a:t>
            </a:r>
            <a:r>
              <a:rPr lang="en-IN" dirty="0"/>
              <a:t> T\</a:t>
            </a:r>
            <a:r>
              <a:rPr lang="en-IN" dirty="0" err="1"/>
              <a:t>k§P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53C07-1153-4193-A06A-82B28A51DD56}"/>
              </a:ext>
            </a:extLst>
          </p:cNvPr>
          <p:cNvSpPr txBox="1"/>
          <p:nvPr/>
        </p:nvSpPr>
        <p:spPr>
          <a:xfrm>
            <a:off x="-1" y="540247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CúVÑÜdLôn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© 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ùNVpTP</a:t>
            </a:r>
            <a:endParaRPr lang="en-IN" dirty="0"/>
          </a:p>
          <a:p>
            <a:r>
              <a:rPr lang="en-IN" dirty="0" err="1"/>
              <a:t>U¡ûUVô</a:t>
            </a:r>
            <a:r>
              <a:rPr lang="en-IN" dirty="0"/>
              <a:t>] </a:t>
            </a:r>
            <a:r>
              <a:rPr lang="en-IN" dirty="0" err="1"/>
              <a:t>F¯VjûR</a:t>
            </a:r>
            <a:r>
              <a:rPr lang="en-IN" dirty="0"/>
              <a:t> </a:t>
            </a:r>
            <a:r>
              <a:rPr lang="en-IN" dirty="0" err="1"/>
              <a:t>ùNn§P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A120-F70D-4A9A-9B8C-C59ACD9BE59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×\</a:t>
            </a:r>
            <a:r>
              <a:rPr lang="en-IN" dirty="0" err="1"/>
              <a:t>lTÓ</a:t>
            </a:r>
            <a:r>
              <a:rPr lang="en-IN" dirty="0"/>
              <a:t> ×\</a:t>
            </a:r>
            <a:r>
              <a:rPr lang="en-IN" dirty="0" err="1"/>
              <a:t>lTÓ</a:t>
            </a:r>
            <a:r>
              <a:rPr lang="en-IN" dirty="0"/>
              <a:t> ×\</a:t>
            </a:r>
            <a:r>
              <a:rPr lang="en-IN" dirty="0" err="1"/>
              <a:t>lTÓ</a:t>
            </a:r>
            <a:endParaRPr lang="en-IN" dirty="0"/>
          </a:p>
          <a:p>
            <a:r>
              <a:rPr lang="en-IN" dirty="0" err="1"/>
              <a:t>CWô_ô®u</a:t>
            </a:r>
            <a:r>
              <a:rPr lang="en-IN" dirty="0"/>
              <a:t> </a:t>
            </a:r>
            <a:r>
              <a:rPr lang="en-IN" dirty="0" err="1"/>
              <a:t>úYûX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×\</a:t>
            </a:r>
            <a:r>
              <a:rPr lang="en-IN" dirty="0" err="1"/>
              <a:t>lTÓ</a:t>
            </a:r>
            <a:r>
              <a:rPr lang="en-IN" dirty="0"/>
              <a:t> - </a:t>
            </a:r>
            <a:r>
              <a:rPr lang="en-IN" dirty="0" err="1"/>
              <a:t>CúRô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196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2021-04-07T08:24:16Z</dcterms:modified>
</cp:coreProperties>
</file>