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CDA0C-0F0F-4CB1-953A-25EBD7F6892A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VôdúLôúT</a:t>
            </a:r>
            <a:r>
              <a:rPr lang="en-IN" dirty="0"/>
              <a:t> ¿ </a:t>
            </a:r>
            <a:r>
              <a:rPr lang="en-IN" dirty="0" err="1"/>
              <a:t>úYìußYôn</a:t>
            </a:r>
            <a:r>
              <a:rPr lang="en-IN" dirty="0"/>
              <a:t> - 2</a:t>
            </a:r>
          </a:p>
          <a:p>
            <a:r>
              <a:rPr lang="en-IN" dirty="0" err="1"/>
              <a:t>éjÕd</a:t>
            </a:r>
            <a:r>
              <a:rPr lang="en-IN" dirty="0"/>
              <a:t> </a:t>
            </a:r>
            <a:r>
              <a:rPr lang="en-IN" dirty="0" err="1"/>
              <a:t>ÏÛe¡ÓYôn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86E96-652E-4E80-9885-573D4DBCBB34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×§V </a:t>
            </a:r>
            <a:r>
              <a:rPr lang="en-IN" dirty="0" err="1"/>
              <a:t>áoûUVô</a:t>
            </a:r>
            <a:r>
              <a:rPr lang="en-IN" dirty="0"/>
              <a:t>]</a:t>
            </a:r>
          </a:p>
          <a:p>
            <a:r>
              <a:rPr lang="en-IN" dirty="0" err="1"/>
              <a:t>úTôW¥dÏm</a:t>
            </a:r>
            <a:r>
              <a:rPr lang="en-IN" dirty="0"/>
              <a:t> </a:t>
            </a:r>
            <a:r>
              <a:rPr lang="en-IN" dirty="0" err="1"/>
              <a:t>LÚ®VôdÏúYu-Euû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6BB1F-4B28-41B6-B03C-BC239323C32E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UûXLû</a:t>
            </a:r>
            <a:r>
              <a:rPr lang="en-IN" dirty="0"/>
              <a:t>[ ª§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ùSôßd¡ÓYôn</a:t>
            </a:r>
            <a:endParaRPr lang="en-IN" dirty="0"/>
          </a:p>
          <a:p>
            <a:r>
              <a:rPr lang="en-IN" dirty="0" err="1"/>
              <a:t>ÏußLû</a:t>
            </a:r>
            <a:r>
              <a:rPr lang="en-IN" dirty="0"/>
              <a:t>[ R®Ó </a:t>
            </a:r>
            <a:r>
              <a:rPr lang="en-IN" dirty="0" err="1"/>
              <a:t>ùTô¥VôdÏYôn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D571D-998E-450F-9C1C-5B88FD92F3E5}"/>
              </a:ext>
            </a:extLst>
          </p:cNvPr>
          <p:cNvSpPr txBox="1"/>
          <p:nvPr/>
        </p:nvSpPr>
        <p:spPr>
          <a:xfrm>
            <a:off x="0" y="53918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LônjÕ</a:t>
            </a:r>
            <a:r>
              <a:rPr lang="en-IN" dirty="0"/>
              <a:t> L² </a:t>
            </a:r>
            <a:r>
              <a:rPr lang="en-IN" dirty="0" err="1"/>
              <a:t>RÚYôn</a:t>
            </a:r>
            <a:endParaRPr lang="en-IN" dirty="0"/>
          </a:p>
          <a:p>
            <a:r>
              <a:rPr lang="en-IN" dirty="0" err="1"/>
              <a:t>éªùVpXôm</a:t>
            </a:r>
            <a:r>
              <a:rPr lang="en-IN" dirty="0"/>
              <a:t> ¨</a:t>
            </a:r>
            <a:r>
              <a:rPr lang="en-IN" dirty="0" err="1"/>
              <a:t>Wl©ÓYôn</a:t>
            </a:r>
            <a:r>
              <a:rPr lang="en-IN" dirty="0"/>
              <a:t> - </a:t>
            </a:r>
            <a:r>
              <a:rPr lang="en-IN" dirty="0" err="1"/>
              <a:t>CkR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A92C8-938C-4642-A026-A763A8530E43}"/>
              </a:ext>
            </a:extLst>
          </p:cNvPr>
          <p:cNvSpPr txBox="1"/>
          <p:nvPr/>
        </p:nvSpPr>
        <p:spPr>
          <a:xfrm>
            <a:off x="0" y="573235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ULú</a:t>
            </a:r>
            <a:r>
              <a:rPr lang="en-IN" dirty="0"/>
              <a:t>] (</a:t>
            </a:r>
            <a:r>
              <a:rPr lang="en-IN" dirty="0" err="1"/>
              <a:t>ULú</a:t>
            </a:r>
            <a:r>
              <a:rPr lang="en-IN" dirty="0"/>
              <a:t>[) ¿ </a:t>
            </a:r>
            <a:r>
              <a:rPr lang="en-IN" dirty="0" err="1"/>
              <a:t>úYìußYôn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3BF1E-6B7B-4900-84E0-062DB922AF83}"/>
              </a:ext>
            </a:extLst>
          </p:cNvPr>
          <p:cNvSpPr txBox="1"/>
          <p:nvPr/>
        </p:nvSpPr>
        <p:spPr>
          <a:xfrm>
            <a:off x="0" y="53912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Sôú</a:t>
            </a:r>
            <a:r>
              <a:rPr lang="en-IN" dirty="0"/>
              <a:t>] </a:t>
            </a:r>
            <a:r>
              <a:rPr lang="en-IN" dirty="0" err="1"/>
              <a:t>LôlTôtßúYu</a:t>
            </a:r>
            <a:endParaRPr lang="en-IN" dirty="0"/>
          </a:p>
          <a:p>
            <a:r>
              <a:rPr lang="en-IN" dirty="0" err="1"/>
              <a:t>SôsúRôßm</a:t>
            </a:r>
            <a:r>
              <a:rPr lang="en-IN" dirty="0"/>
              <a:t> ¿o </a:t>
            </a:r>
            <a:r>
              <a:rPr lang="en-IN" dirty="0" err="1"/>
              <a:t>TônfÑúYu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4E9EB-E1A9-4634-A762-D7C76576429D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CWÜm</a:t>
            </a:r>
            <a:r>
              <a:rPr lang="en-IN" dirty="0"/>
              <a:t> </a:t>
            </a:r>
            <a:r>
              <a:rPr lang="en-IN" dirty="0" err="1"/>
              <a:t>TLÛm</a:t>
            </a:r>
            <a:r>
              <a:rPr lang="en-IN" dirty="0"/>
              <a:t> </a:t>
            </a:r>
            <a:r>
              <a:rPr lang="en-IN" dirty="0" err="1"/>
              <a:t>LôjÕd</a:t>
            </a:r>
            <a:r>
              <a:rPr lang="en-IN" dirty="0"/>
              <a:t> </a:t>
            </a:r>
            <a:r>
              <a:rPr lang="en-IN" dirty="0" err="1"/>
              <a:t>ùLôsúYu</a:t>
            </a:r>
            <a:r>
              <a:rPr lang="en-IN" dirty="0"/>
              <a:t> - </a:t>
            </a:r>
            <a:r>
              <a:rPr lang="en-IN" dirty="0" err="1"/>
              <a:t>Euû</a:t>
            </a:r>
            <a:r>
              <a:rPr lang="en-IN" dirty="0"/>
              <a:t>]</a:t>
            </a:r>
          </a:p>
          <a:p>
            <a:r>
              <a:rPr lang="en-IN" dirty="0" err="1"/>
              <a:t>GYÚm</a:t>
            </a:r>
            <a:r>
              <a:rPr lang="en-IN" dirty="0"/>
              <a:t> ¾e¡ûZdL ®</a:t>
            </a:r>
            <a:r>
              <a:rPr lang="en-IN" dirty="0" err="1"/>
              <a:t>PUôhúPu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CB56C-0FD6-4F63-9304-C968271A08ED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AÚûUVô</a:t>
            </a:r>
            <a:r>
              <a:rPr lang="en-IN" dirty="0"/>
              <a:t>] </a:t>
            </a:r>
            <a:r>
              <a:rPr lang="en-IN" dirty="0" err="1"/>
              <a:t>ULu</a:t>
            </a:r>
            <a:r>
              <a:rPr lang="en-IN" dirty="0"/>
              <a:t> (ULs) </a:t>
            </a:r>
            <a:r>
              <a:rPr lang="en-IN" dirty="0" err="1"/>
              <a:t>ApXúYô</a:t>
            </a:r>
            <a:r>
              <a:rPr lang="en-IN" dirty="0"/>
              <a:t> (G]</a:t>
            </a:r>
            <a:r>
              <a:rPr lang="en-IN" dirty="0" err="1"/>
              <a:t>dÏ</a:t>
            </a:r>
            <a:r>
              <a:rPr lang="en-IN" dirty="0"/>
              <a:t>)</a:t>
            </a:r>
          </a:p>
          <a:p>
            <a:r>
              <a:rPr lang="en-IN" dirty="0"/>
              <a:t>©¬</a:t>
            </a:r>
            <a:r>
              <a:rPr lang="en-IN" dirty="0" err="1"/>
              <a:t>VUô</a:t>
            </a:r>
            <a:r>
              <a:rPr lang="en-IN" dirty="0"/>
              <a:t>] 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VpXúYô</a:t>
            </a:r>
            <a:r>
              <a:rPr lang="en-IN" dirty="0"/>
              <a:t> - ¿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EE3D-7420-4E19-960B-7C91834592B0}"/>
              </a:ext>
            </a:extLst>
          </p:cNvPr>
          <p:cNvSpPr txBox="1"/>
          <p:nvPr/>
        </p:nvSpPr>
        <p:spPr>
          <a:xfrm>
            <a:off x="-1" y="539184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Cuàm</a:t>
            </a:r>
            <a:r>
              <a:rPr lang="en-IN" dirty="0"/>
              <a:t> ¨û]</a:t>
            </a:r>
            <a:r>
              <a:rPr lang="en-IN" dirty="0" err="1"/>
              <a:t>d¡uú</a:t>
            </a:r>
            <a:r>
              <a:rPr lang="en-IN" dirty="0"/>
              <a:t>\u</a:t>
            </a:r>
          </a:p>
          <a:p>
            <a:r>
              <a:rPr lang="en-IN" dirty="0"/>
              <a:t>E]</a:t>
            </a:r>
            <a:r>
              <a:rPr lang="en-IN" dirty="0" err="1"/>
              <a:t>dLôL</a:t>
            </a:r>
            <a:r>
              <a:rPr lang="en-IN" dirty="0"/>
              <a:t> Gu </a:t>
            </a:r>
            <a:r>
              <a:rPr lang="en-IN" dirty="0" err="1"/>
              <a:t>CRVm</a:t>
            </a:r>
            <a:r>
              <a:rPr lang="en-IN" dirty="0"/>
              <a:t> </a:t>
            </a:r>
            <a:r>
              <a:rPr lang="en-IN" dirty="0" err="1"/>
              <a:t>HeÏ¡u</a:t>
            </a:r>
            <a:r>
              <a:rPr lang="en-IN" dirty="0"/>
              <a:t>\Õ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CFA60-CC30-454C-8067-26F8CA723648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ÖLeLû</a:t>
            </a:r>
            <a:r>
              <a:rPr lang="en-IN" dirty="0"/>
              <a:t>[ </a:t>
            </a:r>
            <a:r>
              <a:rPr lang="en-IN" dirty="0" err="1"/>
              <a:t>Ø±jÕ®húPu</a:t>
            </a:r>
            <a:endParaRPr lang="en-IN" dirty="0"/>
          </a:p>
          <a:p>
            <a:r>
              <a:rPr lang="en-IN" dirty="0" err="1"/>
              <a:t>LhÓLû</a:t>
            </a:r>
            <a:r>
              <a:rPr lang="en-IN" dirty="0"/>
              <a:t>[ </a:t>
            </a:r>
            <a:r>
              <a:rPr lang="en-IN" dirty="0" err="1"/>
              <a:t>AßjÕ®húPu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30816-534B-443B-A6A5-CE54B3B3981B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C²úUp ¿ </a:t>
            </a:r>
            <a:r>
              <a:rPr lang="en-IN" dirty="0" err="1"/>
              <a:t>A¥ûU</a:t>
            </a:r>
            <a:r>
              <a:rPr lang="en-IN" dirty="0"/>
              <a:t> </a:t>
            </a:r>
            <a:r>
              <a:rPr lang="en-IN" dirty="0" err="1"/>
              <a:t>BY§pûX</a:t>
            </a:r>
            <a:endParaRPr lang="en-IN" dirty="0"/>
          </a:p>
          <a:p>
            <a:r>
              <a:rPr lang="en-IN" dirty="0"/>
              <a:t>G]</a:t>
            </a:r>
            <a:r>
              <a:rPr lang="en-IN" dirty="0" err="1"/>
              <a:t>dúL</a:t>
            </a:r>
            <a:r>
              <a:rPr lang="en-IN" dirty="0"/>
              <a:t> </a:t>
            </a:r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ùNn§ÓYôn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147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2021-04-07T08:31:16Z</dcterms:modified>
</cp:coreProperties>
</file>