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7" r:id="rId4"/>
    <p:sldId id="391" r:id="rId5"/>
    <p:sldId id="398" r:id="rId6"/>
    <p:sldId id="392" r:id="rId7"/>
    <p:sldId id="399" r:id="rId8"/>
    <p:sldId id="393" r:id="rId9"/>
    <p:sldId id="402" r:id="rId10"/>
    <p:sldId id="394" r:id="rId11"/>
    <p:sldId id="401" r:id="rId12"/>
    <p:sldId id="395" r:id="rId13"/>
    <p:sldId id="400" r:id="rId14"/>
    <p:sldId id="396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D65C9-48A3-4453-94D5-9C23BF4E1BA6}"/>
              </a:ext>
            </a:extLst>
          </p:cNvPr>
          <p:cNvSpPr txBox="1"/>
          <p:nvPr/>
        </p:nvSpPr>
        <p:spPr>
          <a:xfrm>
            <a:off x="-1" y="539183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úS£d¡uú</a:t>
            </a:r>
            <a:r>
              <a:rPr lang="en-IN" dirty="0"/>
              <a:t>\u</a:t>
            </a:r>
          </a:p>
          <a:p>
            <a:r>
              <a:rPr lang="en-IN" dirty="0" err="1"/>
              <a:t>BoYØPu</a:t>
            </a:r>
            <a:r>
              <a:rPr lang="en-IN" dirty="0"/>
              <a:t> </a:t>
            </a:r>
            <a:r>
              <a:rPr lang="en-IN" dirty="0" err="1"/>
              <a:t>úS£d¡ú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01F03-E29D-496E-B6D1-B10EF6DCE64D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Aà</a:t>
            </a:r>
            <a:r>
              <a:rPr lang="en-IN" dirty="0"/>
              <a:t>§] EQÜ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- Gu</a:t>
            </a:r>
          </a:p>
          <a:p>
            <a:r>
              <a:rPr lang="en-IN" dirty="0"/>
              <a:t>Au\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4FE5C-F21D-4870-9835-03F03DB0D2DD}"/>
              </a:ext>
            </a:extLst>
          </p:cNvPr>
          <p:cNvSpPr txBox="1"/>
          <p:nvPr/>
        </p:nvSpPr>
        <p:spPr>
          <a:xfrm>
            <a:off x="-1" y="5721725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AÚhLPp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- G]</a:t>
            </a:r>
            <a:r>
              <a:rPr lang="en-IN" dirty="0" err="1"/>
              <a:t>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80DF0-2E46-4C13-9D50-E2E81619FA49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</a:t>
            </a:r>
            <a:r>
              <a:rPr lang="en-IN" dirty="0" err="1"/>
              <a:t>Ïû</a:t>
            </a:r>
            <a:r>
              <a:rPr lang="en-IN" dirty="0"/>
              <a:t>\«u± </a:t>
            </a:r>
            <a:r>
              <a:rPr lang="en-IN" dirty="0" err="1"/>
              <a:t>SPjÕ¡uÈo</a:t>
            </a:r>
            <a:endParaRPr lang="en-IN" dirty="0"/>
          </a:p>
          <a:p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U¡r¡uÈo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04AB6-AF11-485F-AC5A-78B439138602}"/>
              </a:ext>
            </a:extLst>
          </p:cNvPr>
          <p:cNvSpPr txBox="1"/>
          <p:nvPr/>
        </p:nvSpPr>
        <p:spPr>
          <a:xfrm>
            <a:off x="0" y="57323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AÚLûR</a:t>
            </a:r>
            <a:r>
              <a:rPr lang="en-IN" dirty="0"/>
              <a:t> </a:t>
            </a:r>
            <a:r>
              <a:rPr lang="en-IN" dirty="0" err="1"/>
              <a:t>CpûXûVVô</a:t>
            </a:r>
            <a:r>
              <a:rPr lang="en-IN" dirty="0"/>
              <a:t> -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C6DFA-CCEB-4E2F-B917-7F2FA75173B1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ù_TúU</a:t>
            </a:r>
            <a:r>
              <a:rPr lang="en-IN" dirty="0"/>
              <a:t> G]Õ ËY]</a:t>
            </a:r>
            <a:r>
              <a:rPr lang="en-IN" dirty="0" err="1"/>
              <a:t>ôLÔm</a:t>
            </a:r>
            <a:endParaRPr lang="en-IN" dirty="0"/>
          </a:p>
          <a:p>
            <a:r>
              <a:rPr lang="en-IN" dirty="0" err="1"/>
              <a:t>ù_VdùLô</a:t>
            </a:r>
            <a:r>
              <a:rPr lang="en-IN" dirty="0"/>
              <a:t>¥ G]Õ </a:t>
            </a:r>
            <a:r>
              <a:rPr lang="en-IN" dirty="0" err="1"/>
              <a:t>CXdLôLÔm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5533B-D008-4AAE-9734-6BFBE00E6846}"/>
              </a:ext>
            </a:extLst>
          </p:cNvPr>
          <p:cNvSpPr txBox="1"/>
          <p:nvPr/>
        </p:nvSpPr>
        <p:spPr>
          <a:xfrm>
            <a:off x="0" y="572172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EQYôLÔm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961F1-272B-453A-B414-A59EDBD04520}"/>
              </a:ext>
            </a:extLst>
          </p:cNvPr>
          <p:cNvSpPr txBox="1"/>
          <p:nvPr/>
        </p:nvSpPr>
        <p:spPr>
          <a:xfrm>
            <a:off x="0" y="53915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×</a:t>
            </a:r>
            <a:r>
              <a:rPr lang="en-IN" dirty="0" err="1"/>
              <a:t>LrRôú</a:t>
            </a:r>
            <a:r>
              <a:rPr lang="en-IN" dirty="0"/>
              <a:t>]</a:t>
            </a:r>
          </a:p>
          <a:p>
            <a:r>
              <a:rPr lang="en-IN" dirty="0" err="1"/>
              <a:t>GkúSWØm</a:t>
            </a:r>
            <a:r>
              <a:rPr lang="en-IN" dirty="0"/>
              <a:t> </a:t>
            </a:r>
            <a:r>
              <a:rPr lang="en-IN" dirty="0" err="1"/>
              <a:t>HdLm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17E4-CB02-477E-8776-0D435C12D686}"/>
              </a:ext>
            </a:extLst>
          </p:cNvPr>
          <p:cNvSpPr txBox="1"/>
          <p:nvPr/>
        </p:nvSpPr>
        <p:spPr>
          <a:xfrm>
            <a:off x="0" y="5742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E8DA0-65DC-4C15-9414-C7BD73AA1C72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¡ </a:t>
            </a:r>
            <a:r>
              <a:rPr lang="en-IN" dirty="0" err="1"/>
              <a:t>Guû</a:t>
            </a:r>
            <a:r>
              <a:rPr lang="en-IN" dirty="0"/>
              <a:t>] Áh¼ûWVô</a:t>
            </a:r>
          </a:p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¾oj¾ûWVô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62383-C79E-4CFC-9907-839415455C55}"/>
              </a:ext>
            </a:extLst>
          </p:cNvPr>
          <p:cNvSpPr txBox="1"/>
          <p:nvPr/>
        </p:nvSpPr>
        <p:spPr>
          <a:xfrm>
            <a:off x="0" y="57429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J°Vôn</a:t>
            </a:r>
            <a:r>
              <a:rPr lang="en-IN" dirty="0"/>
              <a:t> Yk¾ûWVô -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69597-31CD-4C0F-858C-37B59107D259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Au× </a:t>
            </a:r>
            <a:r>
              <a:rPr lang="en-IN" dirty="0" err="1"/>
              <a:t>úTôÕûUVô</a:t>
            </a:r>
            <a:endParaRPr lang="en-IN" dirty="0"/>
          </a:p>
          <a:p>
            <a:r>
              <a:rPr lang="en-IN" dirty="0"/>
              <a:t>E\</a:t>
            </a:r>
            <a:r>
              <a:rPr lang="en-IN" dirty="0" err="1"/>
              <a:t>úYô</a:t>
            </a:r>
            <a:r>
              <a:rPr lang="en-IN" dirty="0"/>
              <a:t> </a:t>
            </a:r>
            <a:r>
              <a:rPr lang="en-IN" dirty="0" err="1"/>
              <a:t>ùTôÚú</a:t>
            </a:r>
            <a:r>
              <a:rPr lang="en-IN" dirty="0"/>
              <a:t>[ô ©¬</a:t>
            </a:r>
            <a:r>
              <a:rPr lang="en-IN" dirty="0" err="1"/>
              <a:t>dLôûRVô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13B1-BF7D-4407-9BFE-5D07C1073721}"/>
              </a:ext>
            </a:extLst>
          </p:cNvPr>
          <p:cNvSpPr txBox="1"/>
          <p:nvPr/>
        </p:nvSpPr>
        <p:spPr>
          <a:xfrm>
            <a:off x="0" y="57855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-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C9F4E-FBC5-4F80-A53C-34C4CFC4C134}"/>
              </a:ext>
            </a:extLst>
          </p:cNvPr>
          <p:cNvSpPr txBox="1"/>
          <p:nvPr/>
        </p:nvSpPr>
        <p:spPr>
          <a:xfrm>
            <a:off x="0" y="54021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Li½o </a:t>
            </a:r>
            <a:r>
              <a:rPr lang="en-IN" dirty="0" err="1"/>
              <a:t>ÕûPdÏm</a:t>
            </a:r>
            <a:r>
              <a:rPr lang="en-IN" dirty="0"/>
              <a:t> </a:t>
            </a:r>
            <a:r>
              <a:rPr lang="en-IN" dirty="0" err="1"/>
              <a:t>LôÚiVúU</a:t>
            </a:r>
            <a:endParaRPr lang="en-IN" dirty="0"/>
          </a:p>
          <a:p>
            <a:r>
              <a:rPr lang="es-ES" dirty="0"/>
              <a:t>Uu²jÕ U\</a:t>
            </a:r>
            <a:r>
              <a:rPr lang="es-ES" dirty="0" err="1"/>
              <a:t>dÏm</a:t>
            </a:r>
            <a:r>
              <a:rPr lang="es-ES" dirty="0"/>
              <a:t> </a:t>
            </a:r>
            <a:r>
              <a:rPr lang="es-ES" dirty="0" err="1"/>
              <a:t>RôÙs</a:t>
            </a:r>
            <a:r>
              <a:rPr lang="es-ES" dirty="0"/>
              <a:t>[</a:t>
            </a:r>
            <a:r>
              <a:rPr lang="es-ES" dirty="0" err="1"/>
              <a:t>úU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F7F0F-7DEA-4C44-B845-E9553A3DC6EF}"/>
              </a:ext>
            </a:extLst>
          </p:cNvPr>
          <p:cNvSpPr txBox="1"/>
          <p:nvPr/>
        </p:nvSpPr>
        <p:spPr>
          <a:xfrm>
            <a:off x="-1" y="5753623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iQL</a:t>
            </a:r>
            <a:r>
              <a:rPr lang="en-IN" dirty="0"/>
              <a:t> </a:t>
            </a:r>
            <a:r>
              <a:rPr lang="en-IN" dirty="0" err="1"/>
              <a:t>úT¬uTúU</a:t>
            </a:r>
            <a:r>
              <a:rPr lang="en-IN" dirty="0"/>
              <a:t>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162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2021-04-07T08:46:48Z</dcterms:modified>
</cp:coreProperties>
</file>