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F89EF-26A4-4FDA-8647-806A3D4956E7}"/>
              </a:ext>
            </a:extLst>
          </p:cNvPr>
          <p:cNvSpPr txBox="1"/>
          <p:nvPr/>
        </p:nvSpPr>
        <p:spPr>
          <a:xfrm>
            <a:off x="-1" y="5816865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UôûV</a:t>
            </a:r>
            <a:r>
              <a:rPr lang="en-IN" dirty="0"/>
              <a:t> </a:t>
            </a:r>
            <a:r>
              <a:rPr lang="en-IN" dirty="0" err="1"/>
              <a:t>UôûV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UôûV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2C4B4-3EBD-412B-B446-506AFC74A773}"/>
              </a:ext>
            </a:extLst>
          </p:cNvPr>
          <p:cNvSpPr txBox="1"/>
          <p:nvPr/>
        </p:nvSpPr>
        <p:spPr>
          <a:xfrm>
            <a:off x="0" y="54013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Sm©dûL«u</a:t>
            </a:r>
            <a:r>
              <a:rPr lang="en-IN" dirty="0"/>
              <a:t> </a:t>
            </a:r>
            <a:r>
              <a:rPr lang="en-IN" dirty="0" err="1"/>
              <a:t>SôVLu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ûL®PUôhPôo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2FC0-A54D-48ED-B4A4-57B6F7F3C11D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SôVLu</a:t>
            </a:r>
            <a:endParaRPr lang="en-IN" dirty="0"/>
          </a:p>
          <a:p>
            <a:r>
              <a:rPr lang="en-IN" dirty="0" err="1"/>
              <a:t>CúVÑ®Pm</a:t>
            </a:r>
            <a:r>
              <a:rPr lang="en-IN" dirty="0"/>
              <a:t> </a:t>
            </a:r>
            <a:r>
              <a:rPr lang="en-IN" dirty="0" err="1"/>
              <a:t>YkÕ®Ó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3D27C-65FF-46A9-B4DD-C7271B74620E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LôXªpûX</a:t>
            </a:r>
            <a:r>
              <a:rPr lang="en-IN" dirty="0"/>
              <a:t> </a:t>
            </a:r>
            <a:r>
              <a:rPr lang="en-IN" dirty="0" err="1"/>
              <a:t>úSWªpûX</a:t>
            </a:r>
            <a:endParaRPr lang="en-IN" dirty="0"/>
          </a:p>
          <a:p>
            <a:r>
              <a:rPr lang="en-IN" dirty="0" err="1"/>
              <a:t>Au×dÏsú</a:t>
            </a:r>
            <a:r>
              <a:rPr lang="en-IN" dirty="0"/>
              <a:t>[ </a:t>
            </a:r>
            <a:r>
              <a:rPr lang="en-IN" dirty="0" err="1"/>
              <a:t>YkÕ®Ó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497DE-74D2-4DB2-A72D-B28BE73B377D}"/>
              </a:ext>
            </a:extLst>
          </p:cNvPr>
          <p:cNvSpPr txBox="1"/>
          <p:nvPr/>
        </p:nvSpPr>
        <p:spPr>
          <a:xfrm>
            <a:off x="0" y="541310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j§u</a:t>
            </a:r>
            <a:r>
              <a:rPr lang="en-IN" dirty="0"/>
              <a:t> ¸</a:t>
            </a:r>
            <a:r>
              <a:rPr lang="en-IN" dirty="0" err="1"/>
              <a:t>úZ</a:t>
            </a:r>
            <a:r>
              <a:rPr lang="en-IN" dirty="0"/>
              <a:t> </a:t>
            </a:r>
            <a:r>
              <a:rPr lang="en-IN" dirty="0" err="1"/>
              <a:t>éªdÏ</a:t>
            </a:r>
            <a:r>
              <a:rPr lang="en-IN" dirty="0"/>
              <a:t> </a:t>
            </a:r>
            <a:r>
              <a:rPr lang="en-IN" dirty="0" err="1"/>
              <a:t>úUúX</a:t>
            </a:r>
            <a:endParaRPr lang="en-IN" dirty="0"/>
          </a:p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UôûV</a:t>
            </a:r>
            <a:r>
              <a:rPr lang="en-IN" dirty="0"/>
              <a:t> - </a:t>
            </a:r>
            <a:r>
              <a:rPr lang="en-IN" dirty="0" err="1"/>
              <a:t>CkR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125A-2BAA-420D-B9BA-5EC2DDF8A32B}"/>
              </a:ext>
            </a:extLst>
          </p:cNvPr>
          <p:cNvSpPr txBox="1"/>
          <p:nvPr/>
        </p:nvSpPr>
        <p:spPr>
          <a:xfrm>
            <a:off x="3" y="5390739"/>
            <a:ext cx="121919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Au× </a:t>
            </a:r>
            <a:r>
              <a:rPr lang="en-IN" dirty="0" err="1"/>
              <a:t>CpXô</a:t>
            </a:r>
            <a:r>
              <a:rPr lang="en-IN" dirty="0"/>
              <a:t> </a:t>
            </a:r>
            <a:r>
              <a:rPr lang="en-IN" dirty="0" err="1"/>
              <a:t>EXLj§p</a:t>
            </a:r>
            <a:endParaRPr lang="en-IN" dirty="0"/>
          </a:p>
          <a:p>
            <a:r>
              <a:rPr lang="en-IN" dirty="0" err="1"/>
              <a:t>Yôr¡u</a:t>
            </a:r>
            <a:r>
              <a:rPr lang="en-IN" dirty="0"/>
              <a:t>\ U²Rû]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C1BC-BFFE-4DB7-A66E-983CD3BFB8A9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AuûT</a:t>
            </a:r>
            <a:r>
              <a:rPr lang="en-IN" dirty="0"/>
              <a:t> </a:t>
            </a:r>
            <a:r>
              <a:rPr lang="en-IN" dirty="0" err="1"/>
              <a:t>úR¥úV</a:t>
            </a:r>
            <a:endParaRPr lang="en-IN" dirty="0"/>
          </a:p>
          <a:p>
            <a:r>
              <a:rPr lang="en-IN" dirty="0" err="1"/>
              <a:t>AeÏm</a:t>
            </a:r>
            <a:r>
              <a:rPr lang="en-IN" dirty="0"/>
              <a:t> </a:t>
            </a:r>
            <a:r>
              <a:rPr lang="en-IN" dirty="0" err="1"/>
              <a:t>CeÏm</a:t>
            </a:r>
            <a:r>
              <a:rPr lang="en-IN" dirty="0"/>
              <a:t> </a:t>
            </a:r>
            <a:r>
              <a:rPr lang="en-IN" dirty="0" err="1"/>
              <a:t>KPôúR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B01F-88EA-455F-84A5-BD10C2E99002}"/>
              </a:ext>
            </a:extLst>
          </p:cNvPr>
          <p:cNvSpPr txBox="1"/>
          <p:nvPr/>
        </p:nvSpPr>
        <p:spPr>
          <a:xfrm>
            <a:off x="0" y="53918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Gu\ </a:t>
            </a:r>
            <a:r>
              <a:rPr lang="en-IN" dirty="0" err="1"/>
              <a:t>ùRnYj§u</a:t>
            </a:r>
            <a:endParaRPr lang="en-IN" dirty="0"/>
          </a:p>
          <a:p>
            <a:r>
              <a:rPr lang="en-IN" dirty="0"/>
              <a:t>Au× </a:t>
            </a:r>
            <a:r>
              <a:rPr lang="en-IN" dirty="0" err="1"/>
              <a:t>Juß</a:t>
            </a:r>
            <a:r>
              <a:rPr lang="en-IN" dirty="0"/>
              <a:t> </a:t>
            </a:r>
            <a:r>
              <a:rPr lang="en-IN" dirty="0" err="1"/>
              <a:t>úTôÕúU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806CE-0948-409D-9BB5-00B8895DFDFB}"/>
              </a:ext>
            </a:extLst>
          </p:cNvPr>
          <p:cNvSpPr txBox="1"/>
          <p:nvPr/>
        </p:nvSpPr>
        <p:spPr>
          <a:xfrm>
            <a:off x="-37214" y="5401097"/>
            <a:ext cx="122664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ùTôu</a:t>
            </a:r>
            <a:r>
              <a:rPr lang="en-IN" dirty="0"/>
              <a:t> </a:t>
            </a:r>
            <a:r>
              <a:rPr lang="en-IN" dirty="0" err="1"/>
              <a:t>ùTôÚs</a:t>
            </a:r>
            <a:r>
              <a:rPr lang="en-IN" dirty="0"/>
              <a:t> </a:t>
            </a:r>
            <a:r>
              <a:rPr lang="en-IN" dirty="0" err="1"/>
              <a:t>ÑLeLs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JÚSôs</a:t>
            </a:r>
            <a:r>
              <a:rPr lang="en-IN" dirty="0"/>
              <a:t> </a:t>
            </a:r>
            <a:r>
              <a:rPr lang="en-IN" dirty="0" err="1"/>
              <a:t>A¯kÕ®Óm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D1B77-76F1-4C56-BA7E-AE837B4DB539}"/>
              </a:ext>
            </a:extLst>
          </p:cNvPr>
          <p:cNvSpPr txBox="1"/>
          <p:nvPr/>
        </p:nvSpPr>
        <p:spPr>
          <a:xfrm>
            <a:off x="-1" y="540164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ùTôpXôR</a:t>
            </a:r>
            <a:r>
              <a:rPr lang="en-IN" dirty="0"/>
              <a:t> </a:t>
            </a:r>
            <a:r>
              <a:rPr lang="en-IN" dirty="0" err="1"/>
              <a:t>EXLj§u</a:t>
            </a:r>
            <a:r>
              <a:rPr lang="en-IN" dirty="0"/>
              <a:t> </a:t>
            </a:r>
            <a:r>
              <a:rPr lang="en-IN" dirty="0" err="1"/>
              <a:t>ùNpYm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A¯kÕ®Óm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206ED-0CA3-4DD6-B6E2-9826ECDE3ACA}"/>
              </a:ext>
            </a:extLst>
          </p:cNvPr>
          <p:cNvSpPr txBox="1"/>
          <p:nvPr/>
        </p:nvSpPr>
        <p:spPr>
          <a:xfrm>
            <a:off x="-1" y="540219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ùNôkReLÞm</a:t>
            </a:r>
            <a:r>
              <a:rPr lang="en-IN" dirty="0"/>
              <a:t> </a:t>
            </a:r>
            <a:r>
              <a:rPr lang="en-IN" dirty="0" err="1"/>
              <a:t>TkReLs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TôNeLs</a:t>
            </a:r>
            <a:r>
              <a:rPr lang="en-IN" dirty="0"/>
              <a:t> </a:t>
            </a:r>
            <a:r>
              <a:rPr lang="en-IN" dirty="0" err="1"/>
              <a:t>úSNeLs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JÚSôs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±®</a:t>
            </a:r>
            <a:r>
              <a:rPr lang="en-IN" dirty="0" err="1"/>
              <a:t>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F5F38-628D-4F72-8C5C-8776B6B5C244}"/>
              </a:ext>
            </a:extLst>
          </p:cNvPr>
          <p:cNvSpPr txBox="1"/>
          <p:nvPr/>
        </p:nvSpPr>
        <p:spPr>
          <a:xfrm>
            <a:off x="0" y="54008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GpúXôÚm</a:t>
            </a:r>
            <a:endParaRPr lang="en-IN" dirty="0"/>
          </a:p>
          <a:p>
            <a:r>
              <a:rPr lang="en-IN" dirty="0" err="1"/>
              <a:t>JÚSôs</a:t>
            </a:r>
            <a:r>
              <a:rPr lang="en-IN" dirty="0"/>
              <a:t> </a:t>
            </a:r>
            <a:r>
              <a:rPr lang="en-IN" dirty="0" err="1"/>
              <a:t>ûL®ÓYôo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117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2021-04-07T08:58:38Z</dcterms:modified>
</cp:coreProperties>
</file>