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A0E961-2ED7-4CAA-A628-F7A4710978CB}"/>
              </a:ext>
            </a:extLst>
          </p:cNvPr>
          <p:cNvSpPr txBox="1"/>
          <p:nvPr/>
        </p:nvSpPr>
        <p:spPr>
          <a:xfrm>
            <a:off x="0" y="540192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TWúXôL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</a:t>
            </a:r>
          </a:p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ùNn¡ú</a:t>
            </a:r>
            <a:r>
              <a:rPr lang="en-IN" dirty="0"/>
              <a:t>\</a:t>
            </a:r>
            <a:r>
              <a:rPr lang="en-IN" dirty="0" err="1"/>
              <a:t>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41291-870F-424D-87B2-8B74EB831168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TWúXôL</a:t>
            </a:r>
            <a:r>
              <a:rPr lang="en-IN" dirty="0"/>
              <a:t> </a:t>
            </a:r>
            <a:r>
              <a:rPr lang="en-IN" dirty="0" err="1"/>
              <a:t>CWô_ú</a:t>
            </a:r>
            <a:r>
              <a:rPr lang="en-IN" dirty="0"/>
              <a:t>]</a:t>
            </a:r>
          </a:p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ùNn¡ú</a:t>
            </a:r>
            <a:r>
              <a:rPr lang="en-IN" dirty="0"/>
              <a:t>\</a:t>
            </a:r>
            <a:r>
              <a:rPr lang="en-IN" dirty="0" err="1"/>
              <a:t>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E2A78-349B-4D85-A06D-FB3633E0450B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EUÕ </a:t>
            </a:r>
            <a:r>
              <a:rPr lang="en-IN" dirty="0" err="1"/>
              <a:t>Au©u</a:t>
            </a:r>
            <a:r>
              <a:rPr lang="en-IN" dirty="0"/>
              <a:t> </a:t>
            </a:r>
            <a:r>
              <a:rPr lang="en-IN" dirty="0" err="1"/>
              <a:t>LWeLû</a:t>
            </a:r>
            <a:r>
              <a:rPr lang="en-IN" dirty="0"/>
              <a:t>[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LiúPú</a:t>
            </a:r>
            <a:r>
              <a:rPr lang="en-IN" dirty="0"/>
              <a:t>] -2</a:t>
            </a:r>
          </a:p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LiúPú</a:t>
            </a:r>
            <a:r>
              <a:rPr lang="en-IN" dirty="0"/>
              <a:t>]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LiúPú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E2B36-0326-40B3-B1D4-94BD6AFCC2C2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úUôúN«u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</a:t>
            </a:r>
          </a:p>
          <a:p>
            <a:r>
              <a:rPr lang="es-ES" dirty="0" err="1"/>
              <a:t>Guû</a:t>
            </a:r>
            <a:r>
              <a:rPr lang="es-ES" dirty="0"/>
              <a:t>] </a:t>
            </a:r>
            <a:r>
              <a:rPr lang="es-ES" dirty="0" err="1"/>
              <a:t>Y¯SPj§ÓÅo</a:t>
            </a:r>
            <a:r>
              <a:rPr lang="es-ES" dirty="0"/>
              <a:t>- 4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43C67-BAEB-4DC5-B8B6-D6998F2EB54D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úVôÑYô®u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</a:t>
            </a:r>
          </a:p>
          <a:p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U§pLû</a:t>
            </a:r>
            <a:r>
              <a:rPr lang="en-IN" dirty="0"/>
              <a:t>[ </a:t>
            </a:r>
            <a:r>
              <a:rPr lang="en-IN" dirty="0" err="1"/>
              <a:t>ùSôßdÏÅo</a:t>
            </a:r>
            <a:r>
              <a:rPr lang="en-IN" dirty="0"/>
              <a:t> - 4 - EUÕ </a:t>
            </a:r>
            <a:r>
              <a:rPr lang="en-IN" dirty="0" err="1"/>
              <a:t>Au©u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CEB255-D7F4-461B-A9E9-3DDA98497081}"/>
              </a:ext>
            </a:extLst>
          </p:cNvPr>
          <p:cNvSpPr txBox="1"/>
          <p:nvPr/>
        </p:nvSpPr>
        <p:spPr>
          <a:xfrm>
            <a:off x="0" y="54016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úRYô</a:t>
            </a:r>
            <a:r>
              <a:rPr lang="en-IN" dirty="0"/>
              <a:t>§ </a:t>
            </a:r>
            <a:r>
              <a:rPr lang="en-IN" dirty="0" err="1"/>
              <a:t>úRYú</a:t>
            </a:r>
            <a:r>
              <a:rPr lang="en-IN" dirty="0"/>
              <a:t>] </a:t>
            </a:r>
            <a:r>
              <a:rPr lang="en-IN" dirty="0" err="1"/>
              <a:t>EmûU</a:t>
            </a:r>
            <a:endParaRPr lang="en-IN" dirty="0"/>
          </a:p>
          <a:p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ùNn¡ú</a:t>
            </a:r>
            <a:r>
              <a:rPr lang="en-IN" dirty="0"/>
              <a:t>\</a:t>
            </a:r>
            <a:r>
              <a:rPr lang="en-IN" dirty="0" err="1"/>
              <a:t>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7BEC1A-C5C0-46DD-B6FF-9081E5320AC1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Wô_ô</a:t>
            </a:r>
            <a:r>
              <a:rPr lang="en-IN" dirty="0"/>
              <a:t>§ </a:t>
            </a:r>
            <a:r>
              <a:rPr lang="en-IN" dirty="0" err="1"/>
              <a:t>Wô_ú</a:t>
            </a:r>
            <a:r>
              <a:rPr lang="en-IN" dirty="0"/>
              <a:t>] </a:t>
            </a:r>
            <a:r>
              <a:rPr lang="en-IN" dirty="0" err="1"/>
              <a:t>EmûU</a:t>
            </a:r>
            <a:endParaRPr lang="en-IN" dirty="0"/>
          </a:p>
          <a:p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ùNn¡ú</a:t>
            </a:r>
            <a:r>
              <a:rPr lang="en-IN" dirty="0"/>
              <a:t>\</a:t>
            </a:r>
            <a:r>
              <a:rPr lang="en-IN" dirty="0" err="1"/>
              <a:t>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100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2021-04-07T09:03:32Z</dcterms:modified>
</cp:coreProperties>
</file>