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4296B-3D09-4015-A887-05234120FB11}"/>
              </a:ext>
            </a:extLst>
          </p:cNvPr>
          <p:cNvSpPr txBox="1"/>
          <p:nvPr/>
        </p:nvSpPr>
        <p:spPr>
          <a:xfrm>
            <a:off x="0" y="540219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ál©hP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[«</a:t>
            </a:r>
            <a:r>
              <a:rPr lang="en-IN" dirty="0" err="1"/>
              <a:t>úX</a:t>
            </a:r>
            <a:r>
              <a:rPr lang="en-IN" dirty="0"/>
              <a:t> K¥Yk¾úW</a:t>
            </a:r>
          </a:p>
          <a:p>
            <a:r>
              <a:rPr lang="en-IN" dirty="0" err="1"/>
              <a:t>Ïû</a:t>
            </a:r>
            <a:r>
              <a:rPr lang="en-IN" dirty="0"/>
              <a:t>\</a:t>
            </a:r>
            <a:r>
              <a:rPr lang="en-IN" dirty="0" err="1"/>
              <a:t>Lù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¾ojÕ ×</a:t>
            </a:r>
            <a:r>
              <a:rPr lang="en-IN" dirty="0" err="1"/>
              <a:t>ÕùTXu</a:t>
            </a:r>
            <a:r>
              <a:rPr lang="en-IN" dirty="0"/>
              <a:t> Rk¾úW-2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5D482-7564-4327-BF31-F22880E1F04E}"/>
              </a:ext>
            </a:extLst>
          </p:cNvPr>
          <p:cNvSpPr txBox="1"/>
          <p:nvPr/>
        </p:nvSpPr>
        <p:spPr>
          <a:xfrm>
            <a:off x="0" y="572172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Su±VlTô</a:t>
            </a:r>
            <a:r>
              <a:rPr lang="es-ES" dirty="0"/>
              <a:t> </a:t>
            </a:r>
            <a:r>
              <a:rPr lang="es-ES" dirty="0" err="1"/>
              <a:t>Su±VlTô</a:t>
            </a:r>
            <a:r>
              <a:rPr lang="es-ES" dirty="0"/>
              <a:t> </a:t>
            </a:r>
            <a:r>
              <a:rPr lang="es-ES" dirty="0" err="1"/>
              <a:t>CúVNlTô</a:t>
            </a:r>
            <a:r>
              <a:rPr lang="es-ES" dirty="0"/>
              <a:t> </a:t>
            </a:r>
            <a:r>
              <a:rPr lang="es-ES" dirty="0" err="1"/>
              <a:t>Su±VlTô</a:t>
            </a:r>
            <a:r>
              <a:rPr lang="es-ES" dirty="0"/>
              <a:t> - 2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8EEFC-6D97-4B74-AF72-6CAAEB4999C0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Lô]</a:t>
            </a:r>
            <a:r>
              <a:rPr lang="en-IN" dirty="0" err="1"/>
              <a:t>ôîo</a:t>
            </a:r>
            <a:r>
              <a:rPr lang="en-IN" dirty="0"/>
              <a:t> </a:t>
            </a:r>
            <a:r>
              <a:rPr lang="en-IN" dirty="0" err="1"/>
              <a:t>LpVôQ</a:t>
            </a:r>
            <a:r>
              <a:rPr lang="en-IN" dirty="0"/>
              <a:t> </a:t>
            </a:r>
            <a:r>
              <a:rPr lang="en-IN" dirty="0" err="1"/>
              <a:t>Åh¥p</a:t>
            </a:r>
            <a:r>
              <a:rPr lang="en-IN" dirty="0"/>
              <a:t> º`</a:t>
            </a:r>
            <a:r>
              <a:rPr lang="en-IN" dirty="0" err="1"/>
              <a:t>úWôÓ</a:t>
            </a:r>
            <a:r>
              <a:rPr lang="en-IN" dirty="0"/>
              <a:t> Yk¾úW</a:t>
            </a:r>
          </a:p>
          <a:p>
            <a:r>
              <a:rPr lang="en-IN" dirty="0" err="1"/>
              <a:t>LtNô</a:t>
            </a:r>
            <a:r>
              <a:rPr lang="en-IN" dirty="0"/>
              <a:t>¥ Ri½ûW L²WNUôn </a:t>
            </a:r>
            <a:r>
              <a:rPr lang="en-IN" dirty="0" err="1"/>
              <a:t>Uôt±ÉúW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805B8-2CBD-4038-AE97-8B908D9AE7D1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kûR</a:t>
            </a:r>
            <a:r>
              <a:rPr lang="en-IN" dirty="0"/>
              <a:t> </a:t>
            </a:r>
            <a:r>
              <a:rPr lang="en-IN" dirty="0" err="1"/>
              <a:t>AYUô</a:t>
            </a:r>
            <a:r>
              <a:rPr lang="en-IN" dirty="0"/>
              <a:t>]m ¿d¡®h¼úW</a:t>
            </a:r>
          </a:p>
          <a:p>
            <a:r>
              <a:rPr lang="en-IN" dirty="0" err="1"/>
              <a:t>NoY</a:t>
            </a:r>
            <a:r>
              <a:rPr lang="en-IN" dirty="0"/>
              <a:t> </a:t>
            </a:r>
            <a:r>
              <a:rPr lang="en-IN" dirty="0" err="1"/>
              <a:t>YpX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CúVNlTô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972C2-8246-4A08-A56A-7CFA6FB32B77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U¬Vôs UôojRô°u Li½ûW LiPYo</a:t>
            </a:r>
          </a:p>
          <a:p>
            <a:r>
              <a:rPr lang="en-IN" dirty="0" err="1"/>
              <a:t>U¬jR</a:t>
            </a:r>
            <a:r>
              <a:rPr lang="en-IN" dirty="0"/>
              <a:t> </a:t>
            </a:r>
            <a:r>
              <a:rPr lang="en-IN" dirty="0" err="1"/>
              <a:t>XôNÚûY</a:t>
            </a:r>
            <a:r>
              <a:rPr lang="en-IN" dirty="0"/>
              <a:t> </a:t>
            </a:r>
            <a:r>
              <a:rPr lang="en-IN" dirty="0" err="1"/>
              <a:t>E«úWôÓ</a:t>
            </a:r>
            <a:r>
              <a:rPr lang="en-IN" dirty="0"/>
              <a:t> </a:t>
            </a:r>
            <a:r>
              <a:rPr lang="en-IN" dirty="0" err="1"/>
              <a:t>GÝl©Éo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6D07A-A572-41A3-BBEB-92FB75D37B09}"/>
              </a:ext>
            </a:extLst>
          </p:cNvPr>
          <p:cNvSpPr txBox="1"/>
          <p:nvPr/>
        </p:nvSpPr>
        <p:spPr>
          <a:xfrm>
            <a:off x="-1" y="540246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A]</a:t>
            </a:r>
            <a:r>
              <a:rPr lang="en-IN" dirty="0" err="1"/>
              <a:t>ôûRVôn</a:t>
            </a:r>
            <a:r>
              <a:rPr lang="en-IN" dirty="0"/>
              <a:t> ®</a:t>
            </a:r>
            <a:r>
              <a:rPr lang="en-IN" dirty="0" err="1"/>
              <a:t>PôUp</a:t>
            </a:r>
            <a:r>
              <a:rPr lang="en-IN" dirty="0"/>
              <a:t> BRWÜ ùLôÓj¾úW</a:t>
            </a:r>
          </a:p>
          <a:p>
            <a:r>
              <a:rPr lang="en-IN" dirty="0" err="1"/>
              <a:t>NoY</a:t>
            </a:r>
            <a:r>
              <a:rPr lang="en-IN" dirty="0"/>
              <a:t> </a:t>
            </a:r>
            <a:r>
              <a:rPr lang="en-IN" dirty="0" err="1"/>
              <a:t>YpX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CúVNlTô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D5369B-CA0D-4AAC-80B9-75556D5AE19A}"/>
              </a:ext>
            </a:extLst>
          </p:cNvPr>
          <p:cNvSpPr txBox="1"/>
          <p:nvPr/>
        </p:nvSpPr>
        <p:spPr>
          <a:xfrm>
            <a:off x="0" y="5465718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ØlTjùRhÓ</a:t>
            </a:r>
            <a:r>
              <a:rPr lang="en-IN" sz="4000" dirty="0"/>
              <a:t> </a:t>
            </a:r>
            <a:r>
              <a:rPr lang="en-IN" sz="4000" dirty="0" err="1"/>
              <a:t>YÚ`UôL</a:t>
            </a:r>
            <a:r>
              <a:rPr lang="en-IN" sz="4000" dirty="0"/>
              <a:t> ®</a:t>
            </a:r>
            <a:r>
              <a:rPr lang="en-IN" sz="4000" dirty="0" err="1"/>
              <a:t>Vô</a:t>
            </a:r>
            <a:r>
              <a:rPr lang="en-IN" sz="4000" dirty="0"/>
              <a:t>§«</a:t>
            </a:r>
            <a:r>
              <a:rPr lang="en-IN" sz="4000" dirty="0" err="1"/>
              <a:t>úX</a:t>
            </a:r>
            <a:r>
              <a:rPr lang="en-IN" sz="4000" dirty="0"/>
              <a:t> ¡</a:t>
            </a:r>
            <a:r>
              <a:rPr lang="en-IN" sz="4000" dirty="0" err="1"/>
              <a:t>PkRYû</a:t>
            </a:r>
            <a:r>
              <a:rPr lang="en-IN" sz="4000" dirty="0"/>
              <a:t>]</a:t>
            </a:r>
          </a:p>
          <a:p>
            <a:r>
              <a:rPr lang="en-IN" sz="4000" dirty="0" err="1"/>
              <a:t>TÓdûLûV</a:t>
            </a:r>
            <a:r>
              <a:rPr lang="en-IN" sz="4000" dirty="0"/>
              <a:t> </a:t>
            </a:r>
            <a:r>
              <a:rPr lang="en-IN" sz="4000" dirty="0" err="1"/>
              <a:t>GÓjÕd</a:t>
            </a:r>
            <a:r>
              <a:rPr lang="en-IN" sz="4000" dirty="0"/>
              <a:t> </a:t>
            </a:r>
            <a:r>
              <a:rPr lang="en-IN" sz="4000" dirty="0" err="1"/>
              <a:t>ùLôiÓ</a:t>
            </a:r>
            <a:r>
              <a:rPr lang="en-IN" sz="4000" dirty="0"/>
              <a:t> SP </a:t>
            </a:r>
            <a:r>
              <a:rPr lang="en-IN" sz="4000" dirty="0" err="1"/>
              <a:t>Guß</a:t>
            </a:r>
            <a:r>
              <a:rPr lang="en-IN" sz="4000" dirty="0"/>
              <a:t> </a:t>
            </a:r>
            <a:r>
              <a:rPr lang="en-IN" sz="4000" dirty="0" err="1"/>
              <a:t>ùNôuÉúW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F3CA5-85F7-4B64-BC59-47CFA42AA259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Vô§ûV</a:t>
            </a:r>
            <a:r>
              <a:rPr lang="en-IN" dirty="0"/>
              <a:t> £</a:t>
            </a:r>
            <a:r>
              <a:rPr lang="en-IN" dirty="0" err="1"/>
              <a:t>ÛûY«p</a:t>
            </a:r>
            <a:r>
              <a:rPr lang="en-IN" dirty="0"/>
              <a:t> </a:t>
            </a:r>
            <a:r>
              <a:rPr lang="en-IN" dirty="0" err="1"/>
              <a:t>ÑUkÕ</a:t>
            </a:r>
            <a:r>
              <a:rPr lang="en-IN" dirty="0"/>
              <a:t> ¾ojÕ Ø¥j¾úW</a:t>
            </a:r>
          </a:p>
          <a:p>
            <a:r>
              <a:rPr lang="en-IN" dirty="0" err="1"/>
              <a:t>NoY</a:t>
            </a:r>
            <a:r>
              <a:rPr lang="en-IN" dirty="0"/>
              <a:t> </a:t>
            </a:r>
            <a:r>
              <a:rPr lang="en-IN" dirty="0" err="1"/>
              <a:t>YpX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CúVNlTô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148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64</cp:revision>
  <dcterms:created xsi:type="dcterms:W3CDTF">2019-11-02T16:27:41Z</dcterms:created>
  <dcterms:modified xsi:type="dcterms:W3CDTF">2021-04-07T09:35:12Z</dcterms:modified>
</cp:coreProperties>
</file>