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9600B-C08F-4A18-9318-07535272C727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CúVNlTô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SôUj</a:t>
            </a:r>
            <a:r>
              <a:rPr lang="en-IN" dirty="0"/>
              <a:t>§]</a:t>
            </a:r>
            <a:r>
              <a:rPr lang="en-IN" dirty="0" err="1"/>
              <a:t>ôúX</a:t>
            </a:r>
            <a:endParaRPr lang="en-IN" dirty="0"/>
          </a:p>
          <a:p>
            <a:r>
              <a:rPr lang="pt-BR" dirty="0"/>
              <a:t>á¥ á¥ ù_©d¡ú\ôûUVô-2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A48FA-3A53-46B4-85C7-76F83A1E2DAF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£ß </a:t>
            </a:r>
            <a:r>
              <a:rPr lang="en-IN" dirty="0" err="1"/>
              <a:t>áhPUôn</a:t>
            </a:r>
            <a:r>
              <a:rPr lang="en-IN" dirty="0"/>
              <a:t> ù_©</a:t>
            </a:r>
            <a:r>
              <a:rPr lang="en-IN" dirty="0" err="1"/>
              <a:t>d¡ú</a:t>
            </a:r>
            <a:r>
              <a:rPr lang="en-IN" dirty="0"/>
              <a:t>\</a:t>
            </a:r>
            <a:r>
              <a:rPr lang="en-IN" dirty="0" err="1"/>
              <a:t>ôûUVô</a:t>
            </a:r>
            <a:endParaRPr lang="en-IN" dirty="0"/>
          </a:p>
          <a:p>
            <a:r>
              <a:rPr lang="en-IN" dirty="0" err="1"/>
              <a:t>ùTÚeáhPUôn</a:t>
            </a:r>
            <a:r>
              <a:rPr lang="en-IN" dirty="0"/>
              <a:t> </a:t>
            </a:r>
            <a:r>
              <a:rPr lang="en-IN" dirty="0" err="1"/>
              <a:t>Uôtßm</a:t>
            </a:r>
            <a:r>
              <a:rPr lang="en-IN" dirty="0"/>
              <a:t> </a:t>
            </a:r>
            <a:r>
              <a:rPr lang="en-IN" dirty="0" err="1"/>
              <a:t>CúVûNVô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4326B-6605-4846-8997-BFEF9B62AAE0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CWiÓ</a:t>
            </a:r>
            <a:r>
              <a:rPr lang="en-IN" dirty="0"/>
              <a:t> </a:t>
            </a:r>
            <a:r>
              <a:rPr lang="en-IN" dirty="0" err="1"/>
              <a:t>êuß</a:t>
            </a:r>
            <a:r>
              <a:rPr lang="en-IN" dirty="0"/>
              <a:t> </a:t>
            </a:r>
            <a:r>
              <a:rPr lang="en-IN" dirty="0" err="1"/>
              <a:t>úToLs</a:t>
            </a:r>
            <a:endParaRPr lang="en-IN" dirty="0"/>
          </a:p>
          <a:p>
            <a:r>
              <a:rPr lang="en-IN" dirty="0"/>
              <a:t>EUÕ </a:t>
            </a:r>
            <a:r>
              <a:rPr lang="en-IN" dirty="0" err="1"/>
              <a:t>SôUj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A6C7C-06A1-48C4-90FF-5589B85D0A1B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á¥]ôp ¿o YÚÅo - 2</a:t>
            </a:r>
          </a:p>
          <a:p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ôRYo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5D8A2-EC63-4E98-928F-EEE3FD9593B4}"/>
              </a:ext>
            </a:extLst>
          </p:cNvPr>
          <p:cNvSpPr txBox="1"/>
          <p:nvPr/>
        </p:nvSpPr>
        <p:spPr>
          <a:xfrm>
            <a:off x="-1" y="540191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Ck§Vô</a:t>
            </a:r>
            <a:r>
              <a:rPr lang="en-IN" dirty="0"/>
              <a:t> </a:t>
            </a:r>
            <a:r>
              <a:rPr lang="en-IN" dirty="0" err="1"/>
              <a:t>ØÝY§Ûm</a:t>
            </a:r>
            <a:endParaRPr lang="en-IN" dirty="0"/>
          </a:p>
          <a:p>
            <a:r>
              <a:rPr lang="en-IN" dirty="0" err="1"/>
              <a:t>Ñ®úN`m</a:t>
            </a:r>
            <a:r>
              <a:rPr lang="en-IN" dirty="0"/>
              <a:t> </a:t>
            </a:r>
            <a:r>
              <a:rPr lang="en-IN" dirty="0" err="1"/>
              <a:t>ùNôpX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3DD76-A48C-4751-BC94-71AB95A7F564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ÚûTûV</a:t>
            </a:r>
            <a:r>
              <a:rPr lang="en-IN" dirty="0"/>
              <a:t> </a:t>
            </a:r>
            <a:r>
              <a:rPr lang="en-IN" dirty="0" err="1"/>
              <a:t>RôÚûUVô</a:t>
            </a:r>
            <a:r>
              <a:rPr lang="en-IN" dirty="0"/>
              <a:t> - 2</a:t>
            </a:r>
          </a:p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RôÚûUVô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81727-7D77-4712-BE82-F3CAD77BACE1}"/>
              </a:ext>
            </a:extLst>
          </p:cNvPr>
          <p:cNvSpPr txBox="1"/>
          <p:nvPr/>
        </p:nvSpPr>
        <p:spPr>
          <a:xfrm>
            <a:off x="-1" y="541255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ûXûV</a:t>
            </a:r>
            <a:r>
              <a:rPr lang="en-IN" dirty="0"/>
              <a:t> </a:t>
            </a:r>
            <a:r>
              <a:rPr lang="en-IN" dirty="0" err="1"/>
              <a:t>úUô</a:t>
            </a:r>
            <a:r>
              <a:rPr lang="en-IN" dirty="0"/>
              <a:t>§] </a:t>
            </a:r>
            <a:r>
              <a:rPr lang="en-IN" dirty="0" err="1"/>
              <a:t>Lp</a:t>
            </a:r>
            <a:endParaRPr lang="en-IN" dirty="0"/>
          </a:p>
          <a:p>
            <a:r>
              <a:rPr lang="en-IN" dirty="0" err="1"/>
              <a:t>ùT¬V</a:t>
            </a:r>
            <a:r>
              <a:rPr lang="en-IN" dirty="0"/>
              <a:t> </a:t>
            </a:r>
            <a:r>
              <a:rPr lang="en-IN" dirty="0" err="1"/>
              <a:t>ToYRUôn</a:t>
            </a:r>
            <a:r>
              <a:rPr lang="en-IN" dirty="0"/>
              <a:t> </a:t>
            </a:r>
            <a:r>
              <a:rPr lang="en-IN" dirty="0" err="1"/>
              <a:t>éªûV</a:t>
            </a:r>
            <a:r>
              <a:rPr lang="en-IN" dirty="0"/>
              <a:t> ¨</a:t>
            </a:r>
            <a:r>
              <a:rPr lang="en-IN" dirty="0" err="1"/>
              <a:t>WlThÓúU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C7351-1509-4BAC-A628-EC70D06753C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NûTLs</a:t>
            </a:r>
            <a:r>
              <a:rPr lang="en-IN" dirty="0"/>
              <a:t> ¨</a:t>
            </a:r>
            <a:r>
              <a:rPr lang="en-IN" dirty="0" err="1"/>
              <a:t>WmThÓúU</a:t>
            </a:r>
            <a:endParaRPr lang="en-IN" dirty="0"/>
          </a:p>
          <a:p>
            <a:r>
              <a:rPr lang="en-IN" dirty="0" err="1"/>
              <a:t>Nôh£Vôn</a:t>
            </a:r>
            <a:r>
              <a:rPr lang="en-IN" dirty="0"/>
              <a:t> </a:t>
            </a:r>
            <a:r>
              <a:rPr lang="en-IN" dirty="0" err="1"/>
              <a:t>YôZhÓúU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2021-04-07T09:40:18Z</dcterms:modified>
</cp:coreProperties>
</file>