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EDE77C-32CE-4F9A-BD77-7F7448A4E3C6}"/>
              </a:ext>
            </a:extLst>
          </p:cNvPr>
          <p:cNvSpPr txBox="1"/>
          <p:nvPr/>
        </p:nvSpPr>
        <p:spPr>
          <a:xfrm>
            <a:off x="0" y="539184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úRYu</a:t>
            </a:r>
            <a:r>
              <a:rPr lang="en-IN" dirty="0"/>
              <a:t> SUÕ (G]Õ) </a:t>
            </a:r>
            <a:r>
              <a:rPr lang="en-IN" dirty="0" err="1"/>
              <a:t>AûPdLXØm</a:t>
            </a:r>
            <a:r>
              <a:rPr lang="en-IN" dirty="0"/>
              <a:t> </a:t>
            </a:r>
            <a:r>
              <a:rPr lang="en-IN" dirty="0" err="1"/>
              <a:t>ùTXàUô</a:t>
            </a:r>
            <a:r>
              <a:rPr lang="en-IN" dirty="0"/>
              <a:t>]</a:t>
            </a:r>
            <a:r>
              <a:rPr lang="en-IN" dirty="0" err="1"/>
              <a:t>ôo</a:t>
            </a:r>
            <a:endParaRPr lang="en-IN" dirty="0"/>
          </a:p>
          <a:p>
            <a:r>
              <a:rPr lang="en-IN" dirty="0" err="1"/>
              <a:t>BTjÕ</a:t>
            </a:r>
            <a:r>
              <a:rPr lang="en-IN" dirty="0"/>
              <a:t> </a:t>
            </a:r>
            <a:r>
              <a:rPr lang="en-IN" dirty="0" err="1"/>
              <a:t>LôXj§p</a:t>
            </a:r>
            <a:r>
              <a:rPr lang="en-IN" dirty="0"/>
              <a:t> </a:t>
            </a:r>
            <a:r>
              <a:rPr lang="en-IN" dirty="0" err="1"/>
              <a:t>áP</a:t>
            </a:r>
            <a:r>
              <a:rPr lang="en-IN" dirty="0"/>
              <a:t> </a:t>
            </a:r>
            <a:r>
              <a:rPr lang="en-IN" dirty="0" err="1"/>
              <a:t>CÚdÏm</a:t>
            </a:r>
            <a:r>
              <a:rPr lang="en-IN" dirty="0"/>
              <a:t> </a:t>
            </a:r>
            <a:r>
              <a:rPr lang="en-IN" dirty="0" err="1"/>
              <a:t>ÕûQÙUô</a:t>
            </a:r>
            <a:r>
              <a:rPr lang="en-IN" dirty="0"/>
              <a:t>]</a:t>
            </a:r>
            <a:r>
              <a:rPr lang="en-IN" dirty="0" err="1"/>
              <a:t>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71E795-BDA5-48F0-8D11-A9CE1BEFDF63}"/>
              </a:ext>
            </a:extLst>
          </p:cNvPr>
          <p:cNvSpPr txBox="1"/>
          <p:nvPr/>
        </p:nvSpPr>
        <p:spPr>
          <a:xfrm>
            <a:off x="0" y="540081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éª ¨</a:t>
            </a:r>
            <a:r>
              <a:rPr lang="en-IN" dirty="0" err="1"/>
              <a:t>ûXUô</a:t>
            </a:r>
            <a:r>
              <a:rPr lang="en-IN" dirty="0"/>
              <a:t>± </a:t>
            </a:r>
            <a:r>
              <a:rPr lang="en-IN" dirty="0" err="1"/>
              <a:t>UûXLs</a:t>
            </a:r>
            <a:r>
              <a:rPr lang="en-IN" dirty="0"/>
              <a:t> </a:t>
            </a:r>
            <a:r>
              <a:rPr lang="en-IN" dirty="0" err="1"/>
              <a:t>SÓe</a:t>
            </a:r>
            <a:r>
              <a:rPr lang="en-IN" dirty="0"/>
              <a:t>¡]</a:t>
            </a:r>
            <a:r>
              <a:rPr lang="en-IN" dirty="0" err="1"/>
              <a:t>ôÛm</a:t>
            </a:r>
            <a:endParaRPr lang="en-IN" dirty="0"/>
          </a:p>
          <a:p>
            <a:r>
              <a:rPr lang="en-IN" dirty="0" err="1"/>
              <a:t>TVlTPUôhúPôm</a:t>
            </a:r>
            <a:r>
              <a:rPr lang="en-IN" dirty="0"/>
              <a:t> </a:t>
            </a:r>
            <a:r>
              <a:rPr lang="en-IN" dirty="0" err="1"/>
              <a:t>TVlTPUôhúPôm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93497E-909B-402F-ADBC-4787AC738A81}"/>
              </a:ext>
            </a:extLst>
          </p:cNvPr>
          <p:cNvSpPr txBox="1"/>
          <p:nvPr/>
        </p:nvSpPr>
        <p:spPr>
          <a:xfrm>
            <a:off x="0" y="540136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ÙjReLû</a:t>
            </a:r>
            <a:r>
              <a:rPr lang="en-IN" dirty="0"/>
              <a:t>[ </a:t>
            </a:r>
            <a:r>
              <a:rPr lang="en-IN" dirty="0" err="1"/>
              <a:t>RÓjÕ</a:t>
            </a:r>
            <a:r>
              <a:rPr lang="en-IN" dirty="0"/>
              <a:t> </a:t>
            </a:r>
            <a:r>
              <a:rPr lang="en-IN" dirty="0" err="1"/>
              <a:t>KVlTiÔ</a:t>
            </a:r>
            <a:r>
              <a:rPr lang="en-IN" dirty="0"/>
              <a:t>¡\</a:t>
            </a:r>
            <a:r>
              <a:rPr lang="en-IN" dirty="0" err="1"/>
              <a:t>ôo</a:t>
            </a:r>
            <a:endParaRPr lang="en-IN" dirty="0"/>
          </a:p>
          <a:p>
            <a:r>
              <a:rPr lang="en-IN" dirty="0" err="1"/>
              <a:t>Dh¥ûV</a:t>
            </a:r>
            <a:r>
              <a:rPr lang="en-IN" dirty="0"/>
              <a:t> </a:t>
            </a:r>
            <a:r>
              <a:rPr lang="en-IN" dirty="0" err="1"/>
              <a:t>Ø±d</a:t>
            </a:r>
            <a:r>
              <a:rPr lang="en-IN" dirty="0"/>
              <a:t>¡\</a:t>
            </a:r>
            <a:r>
              <a:rPr lang="en-IN" dirty="0" err="1"/>
              <a:t>ôo</a:t>
            </a:r>
            <a:r>
              <a:rPr lang="en-IN" dirty="0"/>
              <a:t> ®</a:t>
            </a:r>
            <a:r>
              <a:rPr lang="en-IN" dirty="0" err="1"/>
              <a:t>pûX</a:t>
            </a:r>
            <a:r>
              <a:rPr lang="en-IN" dirty="0"/>
              <a:t> </a:t>
            </a:r>
            <a:r>
              <a:rPr lang="en-IN" dirty="0" err="1"/>
              <a:t>J¥d</a:t>
            </a:r>
            <a:r>
              <a:rPr lang="en-IN" dirty="0"/>
              <a:t>¡\</a:t>
            </a:r>
            <a:r>
              <a:rPr lang="en-IN" dirty="0" err="1"/>
              <a:t>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D8887F-5B6A-4D26-ADC9-59002C84E48D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AUok§ÚkÕ</a:t>
            </a:r>
            <a:r>
              <a:rPr lang="en-IN" dirty="0"/>
              <a:t> </a:t>
            </a:r>
            <a:r>
              <a:rPr lang="en-IN" dirty="0" err="1"/>
              <a:t>AYúW</a:t>
            </a:r>
            <a:r>
              <a:rPr lang="en-IN" dirty="0"/>
              <a:t> </a:t>
            </a:r>
            <a:r>
              <a:rPr lang="en-IN" dirty="0" err="1"/>
              <a:t>úRYù</a:t>
            </a:r>
            <a:r>
              <a:rPr lang="en-IN" dirty="0"/>
              <a:t>]</a:t>
            </a:r>
            <a:r>
              <a:rPr lang="en-IN" dirty="0" err="1"/>
              <a:t>uß</a:t>
            </a:r>
            <a:r>
              <a:rPr lang="en-IN" dirty="0"/>
              <a:t> </a:t>
            </a:r>
            <a:r>
              <a:rPr lang="en-IN" dirty="0" err="1"/>
              <a:t>A±úYôm</a:t>
            </a:r>
            <a:endParaRPr lang="en-IN" dirty="0"/>
          </a:p>
          <a:p>
            <a:r>
              <a:rPr lang="en-IN" dirty="0" err="1"/>
              <a:t>EVokRYo</a:t>
            </a:r>
            <a:r>
              <a:rPr lang="en-IN" dirty="0"/>
              <a:t>. </a:t>
            </a:r>
            <a:r>
              <a:rPr lang="en-IN" dirty="0" err="1"/>
              <a:t>ùT¬VYo</a:t>
            </a:r>
            <a:r>
              <a:rPr lang="en-IN" dirty="0"/>
              <a:t> </a:t>
            </a:r>
            <a:r>
              <a:rPr lang="en-IN" dirty="0" err="1"/>
              <a:t>EXûL</a:t>
            </a:r>
            <a:r>
              <a:rPr lang="en-IN" dirty="0"/>
              <a:t> </a:t>
            </a:r>
            <a:r>
              <a:rPr lang="en-IN" dirty="0" err="1"/>
              <a:t>BsTYo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65E8D0-0BCE-4049-95F0-BD0EDE8C87A0}"/>
              </a:ext>
            </a:extLst>
          </p:cNvPr>
          <p:cNvSpPr txBox="1"/>
          <p:nvPr/>
        </p:nvSpPr>
        <p:spPr>
          <a:xfrm>
            <a:off x="-1" y="5402469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úNû</a:t>
            </a:r>
            <a:r>
              <a:rPr lang="en-IN" dirty="0"/>
              <a:t>]</a:t>
            </a:r>
            <a:r>
              <a:rPr lang="en-IN" dirty="0" err="1"/>
              <a:t>L°u</a:t>
            </a:r>
            <a:r>
              <a:rPr lang="en-IN" dirty="0"/>
              <a:t> </a:t>
            </a:r>
            <a:r>
              <a:rPr lang="en-IN" dirty="0" err="1"/>
              <a:t>LojRo</a:t>
            </a:r>
            <a:r>
              <a:rPr lang="en-IN" dirty="0"/>
              <a:t> </a:t>
            </a:r>
            <a:r>
              <a:rPr lang="en-IN" dirty="0" err="1"/>
              <a:t>SmúUôÓ</a:t>
            </a:r>
            <a:r>
              <a:rPr lang="en-IN" dirty="0"/>
              <a:t> </a:t>
            </a:r>
            <a:r>
              <a:rPr lang="en-IN" dirty="0" err="1"/>
              <a:t>CÚd</a:t>
            </a:r>
            <a:r>
              <a:rPr lang="en-IN" dirty="0"/>
              <a:t>¡\</a:t>
            </a:r>
            <a:r>
              <a:rPr lang="en-IN" dirty="0" err="1"/>
              <a:t>ôo</a:t>
            </a:r>
            <a:endParaRPr lang="en-IN" dirty="0"/>
          </a:p>
          <a:p>
            <a:r>
              <a:rPr lang="en-IN" dirty="0" err="1"/>
              <a:t>VôdúLô©u</a:t>
            </a:r>
            <a:r>
              <a:rPr lang="en-IN" dirty="0"/>
              <a:t> </a:t>
            </a:r>
            <a:r>
              <a:rPr lang="en-IN" dirty="0" err="1"/>
              <a:t>úRYu</a:t>
            </a:r>
            <a:r>
              <a:rPr lang="en-IN" dirty="0"/>
              <a:t> </a:t>
            </a:r>
            <a:r>
              <a:rPr lang="en-IN" dirty="0" err="1"/>
              <a:t>Sm</a:t>
            </a:r>
            <a:r>
              <a:rPr lang="en-IN" dirty="0"/>
              <a:t> </a:t>
            </a:r>
            <a:r>
              <a:rPr lang="en-IN" dirty="0" err="1"/>
              <a:t>EVokR</a:t>
            </a:r>
            <a:r>
              <a:rPr lang="en-IN" dirty="0"/>
              <a:t> </a:t>
            </a:r>
            <a:r>
              <a:rPr lang="en-IN" dirty="0" err="1"/>
              <a:t>AûPdLXm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1468</TotalTime>
  <Words>85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2021-04-07T09:44:41Z</dcterms:modified>
</cp:coreProperties>
</file>