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4" r:id="rId3"/>
    <p:sldId id="390" r:id="rId4"/>
    <p:sldId id="393" r:id="rId5"/>
    <p:sldId id="391" r:id="rId6"/>
    <p:sldId id="392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1C5D9-AEE9-440F-9431-11BE786963D3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CWô_ô</a:t>
            </a:r>
            <a:r>
              <a:rPr lang="en-IN" dirty="0"/>
              <a:t> ¿o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SuûULs</a:t>
            </a:r>
            <a:endParaRPr lang="en-IN" dirty="0"/>
          </a:p>
          <a:p>
            <a:r>
              <a:rPr lang="en-IN" dirty="0" err="1"/>
              <a:t>AûY</a:t>
            </a:r>
            <a:r>
              <a:rPr lang="en-IN" dirty="0"/>
              <a:t> Gi¦ </a:t>
            </a:r>
            <a:r>
              <a:rPr lang="en-IN" dirty="0" err="1"/>
              <a:t>Ø¥VôûRVô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6B157-4839-4E85-B8A4-C6B931F84AE3}"/>
              </a:ext>
            </a:extLst>
          </p:cNvPr>
          <p:cNvSpPr txBox="1"/>
          <p:nvPr/>
        </p:nvSpPr>
        <p:spPr>
          <a:xfrm>
            <a:off x="-1" y="540164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ÕuTj§u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SPkR</a:t>
            </a:r>
            <a:r>
              <a:rPr lang="en-IN" dirty="0"/>
              <a:t> </a:t>
            </a:r>
            <a:r>
              <a:rPr lang="en-IN" dirty="0" err="1"/>
              <a:t>AkSô°p</a:t>
            </a:r>
            <a:endParaRPr lang="en-IN" dirty="0"/>
          </a:p>
          <a:p>
            <a:r>
              <a:rPr lang="en-IN" dirty="0" err="1"/>
              <a:t>çd¡f</a:t>
            </a:r>
            <a:r>
              <a:rPr lang="en-IN" dirty="0"/>
              <a:t> </a:t>
            </a:r>
            <a:r>
              <a:rPr lang="en-IN" dirty="0" err="1"/>
              <a:t>ùNuÈûWVô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F7FE2-591B-4CD9-A1D7-D00FF9661223}"/>
              </a:ext>
            </a:extLst>
          </p:cNvPr>
          <p:cNvSpPr txBox="1"/>
          <p:nvPr/>
        </p:nvSpPr>
        <p:spPr>
          <a:xfrm>
            <a:off x="0" y="545535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AuTo</a:t>
            </a:r>
            <a:r>
              <a:rPr lang="en-IN" sz="4000" dirty="0"/>
              <a:t> </a:t>
            </a:r>
            <a:r>
              <a:rPr lang="en-IN" sz="4000" dirty="0" err="1"/>
              <a:t>Em</a:t>
            </a:r>
            <a:r>
              <a:rPr lang="en-IN" sz="4000" dirty="0"/>
              <a:t> </a:t>
            </a:r>
            <a:r>
              <a:rPr lang="en-IN" sz="4000" dirty="0" err="1"/>
              <a:t>LWjRôp</a:t>
            </a:r>
            <a:r>
              <a:rPr lang="en-IN" sz="4000" dirty="0"/>
              <a:t> </a:t>
            </a:r>
            <a:r>
              <a:rPr lang="en-IN" sz="4000" dirty="0" err="1"/>
              <a:t>AûQjÕ</a:t>
            </a:r>
            <a:endParaRPr lang="en-IN" sz="4000" dirty="0"/>
          </a:p>
          <a:p>
            <a:r>
              <a:rPr lang="en-IN" sz="4000" dirty="0" err="1"/>
              <a:t>AûQjÕ</a:t>
            </a:r>
            <a:r>
              <a:rPr lang="en-IN" sz="4000" dirty="0"/>
              <a:t> §]m </a:t>
            </a:r>
            <a:r>
              <a:rPr lang="en-IN" sz="4000" dirty="0" err="1"/>
              <a:t>BßRp</a:t>
            </a:r>
            <a:r>
              <a:rPr lang="en-IN" sz="4000" dirty="0"/>
              <a:t> Rk¾ûWVô </a:t>
            </a:r>
            <a:r>
              <a:rPr lang="en-IN" sz="3600" dirty="0"/>
              <a:t>(A§NVmùNn¾ûWVô)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29714-897B-4ADD-AB1E-C68C2BE028E8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ál©hP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UßùUô</a:t>
            </a:r>
            <a:r>
              <a:rPr lang="en-IN" dirty="0"/>
              <a:t>¯ </a:t>
            </a:r>
            <a:r>
              <a:rPr lang="en-IN" dirty="0" err="1"/>
              <a:t>ùLôÓjÕ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488CC-5CE4-499A-AE1C-82B09D6F2D2F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Lû</a:t>
            </a:r>
            <a:r>
              <a:rPr lang="en-IN" dirty="0"/>
              <a:t>[ ¿d¡ </a:t>
            </a:r>
            <a:r>
              <a:rPr lang="en-IN" dirty="0" err="1"/>
              <a:t>Lû</a:t>
            </a:r>
            <a:r>
              <a:rPr lang="en-IN" dirty="0"/>
              <a:t>\</a:t>
            </a:r>
            <a:r>
              <a:rPr lang="en-IN" dirty="0" err="1"/>
              <a:t>Lû</a:t>
            </a:r>
            <a:r>
              <a:rPr lang="en-IN" dirty="0"/>
              <a:t>[ </a:t>
            </a:r>
            <a:r>
              <a:rPr lang="en-IN" dirty="0" err="1"/>
              <a:t>úTôd</a:t>
            </a:r>
            <a:r>
              <a:rPr lang="en-IN" dirty="0"/>
              <a:t>¡</a:t>
            </a:r>
          </a:p>
          <a:p>
            <a:r>
              <a:rPr lang="en-IN" dirty="0" err="1"/>
              <a:t>áPúY</a:t>
            </a:r>
            <a:r>
              <a:rPr lang="en-IN" dirty="0"/>
              <a:t> Yk¾ûWVô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BA0FA-C34C-4542-B118-3F50D2893EED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EUdLôL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ùNôpX</a:t>
            </a:r>
            <a:endParaRPr lang="en-IN" dirty="0"/>
          </a:p>
          <a:p>
            <a:r>
              <a:rPr lang="en-IN" dirty="0" err="1"/>
              <a:t>ùR¬kÕ</a:t>
            </a:r>
            <a:r>
              <a:rPr lang="en-IN" dirty="0"/>
              <a:t> GÓj¾ûWVô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74D44-B9E9-4888-8EA5-DE54EE23250F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ûYjÕ</a:t>
            </a:r>
            <a:r>
              <a:rPr lang="en-IN" dirty="0"/>
              <a:t> F¯V]</a:t>
            </a:r>
            <a:r>
              <a:rPr lang="en-IN" dirty="0" err="1"/>
              <a:t>ôL</a:t>
            </a:r>
            <a:endParaRPr lang="en-IN" dirty="0"/>
          </a:p>
          <a:p>
            <a:r>
              <a:rPr lang="en-IN" dirty="0" err="1"/>
              <a:t>EÚYôd</a:t>
            </a:r>
            <a:r>
              <a:rPr lang="en-IN" dirty="0"/>
              <a:t>¡ Yk¾ûWVô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7D62B-975B-42D9-A6F4-131D2D57C99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/>
              <a:t>Gu</a:t>
            </a:r>
          </a:p>
          <a:p>
            <a:r>
              <a:rPr lang="en-IN" dirty="0"/>
              <a:t>ËY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13CCB-B668-4EC0-BAD0-981F4322C82E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Rh¥j</a:t>
            </a:r>
            <a:r>
              <a:rPr lang="en-IN" dirty="0"/>
              <a:t> Rh¥ </a:t>
            </a:r>
            <a:r>
              <a:rPr lang="en-IN" dirty="0" err="1"/>
              <a:t>GÝl</a:t>
            </a:r>
            <a:r>
              <a:rPr lang="en-IN" dirty="0"/>
              <a:t>©</a:t>
            </a:r>
          </a:p>
          <a:p>
            <a:r>
              <a:rPr lang="en-IN" dirty="0"/>
              <a:t>×Õ ¡</a:t>
            </a:r>
            <a:r>
              <a:rPr lang="en-IN" dirty="0" err="1"/>
              <a:t>ÚûT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DDCC8-7FAE-46CD-BA87-F6D7DBB9EA7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UûZ«p</a:t>
            </a:r>
            <a:r>
              <a:rPr lang="en-IN" dirty="0"/>
              <a:t> </a:t>
            </a:r>
            <a:r>
              <a:rPr lang="en-IN" dirty="0" err="1"/>
              <a:t>Sû</a:t>
            </a:r>
            <a:r>
              <a:rPr lang="en-IN" dirty="0"/>
              <a:t>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Sû</a:t>
            </a:r>
            <a:r>
              <a:rPr lang="en-IN" dirty="0"/>
              <a:t>]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/>
              <a:t>§]m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ùNôpX</a:t>
            </a:r>
            <a:r>
              <a:rPr lang="en-IN" dirty="0"/>
              <a:t> ûYj¾ûWVô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54AEB-BC88-4168-9F81-B62E611E6357}"/>
              </a:ext>
            </a:extLst>
          </p:cNvPr>
          <p:cNvSpPr txBox="1"/>
          <p:nvPr/>
        </p:nvSpPr>
        <p:spPr>
          <a:xfrm>
            <a:off x="0" y="57217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620D0-D01E-4099-A842-841A51FFFD85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úYRj§u CWL£Vm A±k§P ×¬k§P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EA675-318B-4F0B-A913-B650D7B5FA83}"/>
              </a:ext>
            </a:extLst>
          </p:cNvPr>
          <p:cNvSpPr txBox="1"/>
          <p:nvPr/>
        </p:nvSpPr>
        <p:spPr>
          <a:xfrm>
            <a:off x="0" y="5391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TôRm AUokÕ Sôu Em ÏWp</a:t>
            </a:r>
          </a:p>
          <a:p>
            <a:r>
              <a:rPr lang="en-IN" dirty="0" err="1"/>
              <a:t>úLhÏm</a:t>
            </a:r>
            <a:r>
              <a:rPr lang="en-IN" dirty="0"/>
              <a:t> </a:t>
            </a:r>
            <a:r>
              <a:rPr lang="en-IN" dirty="0" err="1"/>
              <a:t>Tôd¡Vm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2ACEB-3009-47A6-8161-49675411DB8D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EQÜm</a:t>
            </a:r>
            <a:r>
              <a:rPr lang="en-IN" dirty="0"/>
              <a:t> </a:t>
            </a:r>
            <a:r>
              <a:rPr lang="en-IN" dirty="0" err="1"/>
              <a:t>EûPÙm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 err="1"/>
              <a:t>TôÕLôjÕ</a:t>
            </a:r>
            <a:r>
              <a:rPr lang="en-IN" dirty="0"/>
              <a:t> Yk¾ûWVô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8E793-46DB-4506-A645-E3206638E036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EPp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JÚ </a:t>
            </a:r>
            <a:r>
              <a:rPr lang="en-IN" dirty="0" err="1"/>
              <a:t>Ïû</a:t>
            </a:r>
            <a:r>
              <a:rPr lang="en-IN" dirty="0"/>
              <a:t>\®u±</a:t>
            </a:r>
          </a:p>
          <a:p>
            <a:r>
              <a:rPr lang="en-IN" dirty="0" err="1"/>
              <a:t>Y¯SPj</a:t>
            </a:r>
            <a:r>
              <a:rPr lang="en-IN" dirty="0"/>
              <a:t>§ Yk¾ûWVô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221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2021-04-07T09:53:35Z</dcterms:modified>
</cp:coreProperties>
</file>