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0F6FA-5683-4242-B529-6945637C22C4}"/>
              </a:ext>
            </a:extLst>
          </p:cNvPr>
          <p:cNvSpPr txBox="1"/>
          <p:nvPr/>
        </p:nvSpPr>
        <p:spPr>
          <a:xfrm>
            <a:off x="0" y="53912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EPûX</a:t>
            </a:r>
            <a:r>
              <a:rPr lang="en-IN" dirty="0"/>
              <a:t> </a:t>
            </a:r>
            <a:r>
              <a:rPr lang="en-IN" dirty="0" err="1"/>
              <a:t>ùLôÓ</a:t>
            </a:r>
            <a:r>
              <a:rPr lang="en-IN" dirty="0"/>
              <a:t> Es[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ùLôÓ</a:t>
            </a:r>
            <a:r>
              <a:rPr lang="en-IN" dirty="0"/>
              <a:t> </a:t>
            </a:r>
            <a:r>
              <a:rPr lang="en-IN" dirty="0" err="1"/>
              <a:t>EtNôLUôn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ùLôÓ</a:t>
            </a:r>
            <a:r>
              <a:rPr lang="en-IN" dirty="0"/>
              <a:t> </a:t>
            </a:r>
            <a:r>
              <a:rPr lang="en-IN" dirty="0" err="1"/>
              <a:t>Jl×dùLôÓ</a:t>
            </a:r>
            <a:r>
              <a:rPr lang="en-IN" dirty="0"/>
              <a:t> </a:t>
            </a:r>
            <a:r>
              <a:rPr lang="en-IN" dirty="0" err="1"/>
              <a:t>NkúRô`Uôn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1E84A-0E2C-4EFC-8158-DC306EE1391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A±dûL</a:t>
            </a:r>
            <a:r>
              <a:rPr lang="en-IN" dirty="0"/>
              <a:t> </a:t>
            </a:r>
            <a:r>
              <a:rPr lang="en-IN" dirty="0" err="1"/>
              <a:t>ùNn§ÓúYôm</a:t>
            </a:r>
            <a:r>
              <a:rPr lang="en-IN" dirty="0"/>
              <a:t> </a:t>
            </a:r>
            <a:r>
              <a:rPr lang="en-IN" dirty="0" err="1"/>
              <a:t>G¬úLô</a:t>
            </a:r>
            <a:r>
              <a:rPr lang="en-IN" dirty="0"/>
              <a:t> ©¥</a:t>
            </a:r>
            <a:r>
              <a:rPr lang="en-IN" dirty="0" err="1"/>
              <a:t>j§ÓúYôm</a:t>
            </a:r>
            <a:endParaRPr lang="en-IN" dirty="0"/>
          </a:p>
          <a:p>
            <a:r>
              <a:rPr lang="en-IN" dirty="0" err="1"/>
              <a:t>ùNeLPp</a:t>
            </a:r>
            <a:r>
              <a:rPr lang="en-IN" dirty="0"/>
              <a:t> ®</a:t>
            </a:r>
            <a:r>
              <a:rPr lang="en-IN" dirty="0" err="1"/>
              <a:t>X¡Óm</a:t>
            </a:r>
            <a:r>
              <a:rPr lang="en-IN" dirty="0"/>
              <a:t> </a:t>
            </a:r>
            <a:r>
              <a:rPr lang="en-IN" dirty="0" err="1"/>
              <a:t>úVôoRôu</a:t>
            </a:r>
            <a:r>
              <a:rPr lang="en-IN" dirty="0"/>
              <a:t> ©¬</a:t>
            </a:r>
            <a:r>
              <a:rPr lang="en-IN" dirty="0" err="1"/>
              <a:t>k§Óm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50571-78DF-4264-9B07-6861B7393D9C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SôùPeÏm</a:t>
            </a:r>
            <a:r>
              <a:rPr lang="en-IN" dirty="0"/>
              <a:t> </a:t>
            </a:r>
            <a:r>
              <a:rPr lang="en-IN" dirty="0" err="1"/>
              <a:t>ùNu±Ó</a:t>
            </a:r>
            <a:r>
              <a:rPr lang="en-IN" dirty="0"/>
              <a:t> </a:t>
            </a:r>
            <a:r>
              <a:rPr lang="en-IN" dirty="0" err="1"/>
              <a:t>StùNn</a:t>
            </a:r>
            <a:r>
              <a:rPr lang="en-IN" dirty="0"/>
              <a:t>§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Ó</a:t>
            </a:r>
            <a:endParaRPr lang="en-IN" dirty="0"/>
          </a:p>
          <a:p>
            <a:r>
              <a:rPr lang="en-IN" dirty="0" err="1"/>
              <a:t>ÅÓLsúRôßm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á±Ó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55062-0BE5-4F8D-99E4-7B4853191294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NûTLû</a:t>
            </a:r>
            <a:r>
              <a:rPr lang="en-IN" dirty="0"/>
              <a:t>[ ¨</a:t>
            </a:r>
            <a:r>
              <a:rPr lang="en-IN" dirty="0" err="1"/>
              <a:t>Wl©Ó</a:t>
            </a:r>
            <a:r>
              <a:rPr lang="en-IN" dirty="0"/>
              <a:t> </a:t>
            </a:r>
            <a:r>
              <a:rPr lang="en-IN" dirty="0" err="1"/>
              <a:t>Nôh£Ls</a:t>
            </a:r>
            <a:r>
              <a:rPr lang="en-IN" dirty="0"/>
              <a:t> </a:t>
            </a:r>
            <a:r>
              <a:rPr lang="en-IN" dirty="0" err="1"/>
              <a:t>GÝl©Ó</a:t>
            </a:r>
            <a:endParaRPr lang="en-IN" dirty="0"/>
          </a:p>
          <a:p>
            <a:r>
              <a:rPr lang="en-IN" dirty="0" err="1"/>
              <a:t>CWhNLo</a:t>
            </a:r>
            <a:r>
              <a:rPr lang="en-IN" dirty="0"/>
              <a:t> </a:t>
            </a:r>
            <a:r>
              <a:rPr lang="en-IN" dirty="0" err="1"/>
              <a:t>YÚûLdÏ</a:t>
            </a:r>
            <a:r>
              <a:rPr lang="en-IN" dirty="0"/>
              <a:t> </a:t>
            </a:r>
            <a:r>
              <a:rPr lang="en-IN" dirty="0" err="1"/>
              <a:t>BVjRUôd¡Ó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87588-1D7B-4D43-86B7-33FE18DBBB91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C§úX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©¬</a:t>
            </a:r>
            <a:r>
              <a:rPr lang="en-IN" dirty="0" err="1"/>
              <a:t>VUôn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C§úXRôu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AûP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AFA80-09CD-44BE-ADE4-6CBD3BEE7A5D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JÚ U¦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ùLôÓjÕlTôÚ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EVojÕYôÚ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DE7A2-BEBE-45CB-BB62-630B461B27F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Tj§p</a:t>
            </a:r>
            <a:r>
              <a:rPr lang="en-IN" dirty="0"/>
              <a:t> JÚ </a:t>
            </a:r>
            <a:r>
              <a:rPr lang="en-IN" dirty="0" err="1"/>
              <a:t>TeÏ</a:t>
            </a:r>
            <a:r>
              <a:rPr lang="en-IN" dirty="0"/>
              <a:t> </a:t>
            </a:r>
            <a:r>
              <a:rPr lang="en-IN" dirty="0" err="1"/>
              <a:t>ùLôÓjÕlTôÚ</a:t>
            </a:r>
            <a:endParaRPr lang="en-IN" dirty="0"/>
          </a:p>
          <a:p>
            <a:r>
              <a:rPr lang="en-IN" dirty="0"/>
              <a:t>LP²pXôUp </a:t>
            </a:r>
            <a:r>
              <a:rPr lang="en-IN" dirty="0" err="1"/>
              <a:t>SPjÕYôÚ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532CB-37CA-4558-BF4D-3B8EA68529F0}"/>
              </a:ext>
            </a:extLst>
          </p:cNvPr>
          <p:cNvSpPr txBox="1"/>
          <p:nvPr/>
        </p:nvSpPr>
        <p:spPr>
          <a:xfrm>
            <a:off x="0" y="53912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TôPp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TôÓ</a:t>
            </a:r>
            <a:endParaRPr lang="en-IN" dirty="0"/>
          </a:p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YÚYôo</a:t>
            </a:r>
            <a:r>
              <a:rPr lang="en-IN" dirty="0"/>
              <a:t> </a:t>
            </a:r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DB958-4D7C-47B6-B264-81DF8004524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Gu] SPkRôÛm Su± á±Ó</a:t>
            </a:r>
          </a:p>
          <a:p>
            <a:r>
              <a:rPr lang="en-IN" dirty="0"/>
              <a:t>¾ûULûV </a:t>
            </a:r>
            <a:r>
              <a:rPr lang="en-IN" dirty="0" err="1"/>
              <a:t>SuûUVôp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ùYu±Ó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FCA8F-C0BF-4B73-A9D3-1E1DD426420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úRNj§tLôL</a:t>
            </a:r>
            <a:r>
              <a:rPr lang="es-ES" dirty="0"/>
              <a:t> §]m </a:t>
            </a:r>
            <a:r>
              <a:rPr lang="es-ES" dirty="0" err="1"/>
              <a:t>Uu</a:t>
            </a:r>
            <a:r>
              <a:rPr lang="es-ES" dirty="0"/>
              <a:t>\</a:t>
            </a:r>
            <a:r>
              <a:rPr lang="es-ES" dirty="0" err="1"/>
              <a:t>ôÓ</a:t>
            </a:r>
            <a:endParaRPr lang="es-ES" dirty="0"/>
          </a:p>
          <a:p>
            <a:r>
              <a:rPr lang="en-IN" dirty="0"/>
              <a:t>©\</a:t>
            </a:r>
            <a:r>
              <a:rPr lang="en-IN" dirty="0" err="1"/>
              <a:t>ÚdLôL</a:t>
            </a:r>
            <a:r>
              <a:rPr lang="en-IN" dirty="0"/>
              <a:t> ©</a:t>
            </a:r>
            <a:r>
              <a:rPr lang="en-IN" dirty="0" err="1"/>
              <a:t>WôojRû</a:t>
            </a:r>
            <a:r>
              <a:rPr lang="en-IN" dirty="0"/>
              <a:t>] </a:t>
            </a:r>
            <a:r>
              <a:rPr lang="en-IN" dirty="0" err="1"/>
              <a:t>ùNn§Ó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527C7-8701-4CCE-A4B0-AF0C8F1E4BF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BÞm</a:t>
            </a:r>
            <a:r>
              <a:rPr lang="en-IN" dirty="0"/>
              <a:t> </a:t>
            </a:r>
            <a:r>
              <a:rPr lang="en-IN" dirty="0" err="1"/>
              <a:t>RûXYoLû</a:t>
            </a:r>
            <a:r>
              <a:rPr lang="en-IN" dirty="0"/>
              <a:t>[ </a:t>
            </a:r>
            <a:r>
              <a:rPr lang="en-IN" dirty="0" err="1"/>
              <a:t>ù_Tj§p</a:t>
            </a:r>
            <a:r>
              <a:rPr lang="en-IN" dirty="0"/>
              <a:t> ¨û]</a:t>
            </a:r>
            <a:r>
              <a:rPr lang="en-IN" dirty="0" err="1"/>
              <a:t>j§Ó</a:t>
            </a:r>
            <a:endParaRPr lang="en-IN" dirty="0"/>
          </a:p>
          <a:p>
            <a:r>
              <a:rPr lang="en-IN" dirty="0" err="1"/>
              <a:t>AûU</a:t>
            </a:r>
            <a:r>
              <a:rPr lang="en-IN" dirty="0"/>
              <a:t>§ </a:t>
            </a:r>
            <a:r>
              <a:rPr lang="en-IN" dirty="0" err="1"/>
              <a:t>ùTôe¡Óm</a:t>
            </a:r>
            <a:r>
              <a:rPr lang="en-IN" dirty="0"/>
              <a:t> </a:t>
            </a:r>
            <a:r>
              <a:rPr lang="en-IN" dirty="0" err="1"/>
              <a:t>YuØû</a:t>
            </a:r>
            <a:r>
              <a:rPr lang="en-IN" dirty="0"/>
              <a:t>\ ¿</a:t>
            </a:r>
            <a:r>
              <a:rPr lang="en-IN" dirty="0" err="1"/>
              <a:t>e¡Óm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3C135-EE24-4AD2-8108-FC14692DA534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ÑYôNmRôú</a:t>
            </a:r>
            <a:r>
              <a:rPr lang="en-IN" dirty="0"/>
              <a:t>] </a:t>
            </a:r>
            <a:r>
              <a:rPr lang="en-IN" dirty="0" err="1"/>
              <a:t>EXLjûR</a:t>
            </a:r>
            <a:r>
              <a:rPr lang="en-IN" dirty="0"/>
              <a:t> ù_«</a:t>
            </a:r>
            <a:r>
              <a:rPr lang="en-IN" dirty="0" err="1"/>
              <a:t>dÏm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ÑYô</a:t>
            </a:r>
            <a:r>
              <a:rPr lang="en-IN" dirty="0"/>
              <a:t>£ </a:t>
            </a:r>
            <a:r>
              <a:rPr lang="en-IN" dirty="0" err="1"/>
              <a:t>Gußm</a:t>
            </a:r>
            <a:r>
              <a:rPr lang="en-IN" dirty="0"/>
              <a:t> TR\</a:t>
            </a:r>
            <a:r>
              <a:rPr lang="en-IN" dirty="0" err="1"/>
              <a:t>ôu</a:t>
            </a:r>
            <a:r>
              <a:rPr lang="en-IN" dirty="0"/>
              <a:t> TR\</a:t>
            </a:r>
            <a:r>
              <a:rPr lang="en-IN" dirty="0" err="1"/>
              <a:t>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190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2021-04-07T10:06:57Z</dcterms:modified>
</cp:coreProperties>
</file>