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64BB6-726A-4DC9-8EC4-29096EE08617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jùRuû</a:t>
            </a:r>
            <a:r>
              <a:rPr lang="en-IN" dirty="0"/>
              <a:t>] </a:t>
            </a:r>
            <a:r>
              <a:rPr lang="en-IN" dirty="0" err="1"/>
              <a:t>Y¯SPjÕm</a:t>
            </a:r>
            <a:endParaRPr lang="en-IN" dirty="0"/>
          </a:p>
          <a:p>
            <a:r>
              <a:rPr lang="en-IN" dirty="0" err="1"/>
              <a:t>LiU¦úTôX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02EB0-F1D6-415F-ACC2-442343137058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úRôsL°u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ùNpÛm</a:t>
            </a:r>
            <a:endParaRPr lang="en-IN" dirty="0"/>
          </a:p>
          <a:p>
            <a:r>
              <a:rPr lang="en-IN" dirty="0" err="1"/>
              <a:t>úRôZûW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Au× </a:t>
            </a:r>
            <a:r>
              <a:rPr lang="en-IN" dirty="0" err="1"/>
              <a:t>ùNnÙm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BB6BF-60BB-428C-92DA-6CA4B3CA8255}"/>
              </a:ext>
            </a:extLst>
          </p:cNvPr>
          <p:cNvSpPr txBox="1"/>
          <p:nvPr/>
        </p:nvSpPr>
        <p:spPr>
          <a:xfrm>
            <a:off x="0" y="5402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AûQj§Óm LWm ùLôiÓ Gu Li½o Uôtßm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C37A1-0F6D-4705-8CB9-472173C77949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</a:t>
            </a:r>
            <a:r>
              <a:rPr lang="en-IN" dirty="0"/>
              <a:t>\§</a:t>
            </a:r>
            <a:r>
              <a:rPr lang="en-IN" dirty="0" err="1"/>
              <a:t>ûW«pXô</a:t>
            </a:r>
            <a:r>
              <a:rPr lang="en-IN" dirty="0"/>
              <a:t> </a:t>
            </a:r>
            <a:r>
              <a:rPr lang="en-IN" dirty="0" err="1"/>
              <a:t>YôrY°jÕ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2435F-AAEA-4887-9DFE-223EE48D6B48}"/>
              </a:ext>
            </a:extLst>
          </p:cNvPr>
          <p:cNvSpPr txBox="1"/>
          <p:nvPr/>
        </p:nvSpPr>
        <p:spPr>
          <a:xfrm>
            <a:off x="-1" y="54013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úUnlTú</a:t>
            </a:r>
            <a:r>
              <a:rPr lang="en-IN" dirty="0"/>
              <a:t>] </a:t>
            </a:r>
            <a:r>
              <a:rPr lang="en-IN" dirty="0" err="1"/>
              <a:t>EmUiûP</a:t>
            </a:r>
            <a:r>
              <a:rPr lang="en-IN" dirty="0"/>
              <a:t> </a:t>
            </a:r>
            <a:r>
              <a:rPr lang="en-IN" dirty="0" err="1"/>
              <a:t>BÓSôú</a:t>
            </a:r>
            <a:r>
              <a:rPr lang="en-IN" dirty="0"/>
              <a:t>]</a:t>
            </a:r>
          </a:p>
          <a:p>
            <a:r>
              <a:rPr lang="en-IN" dirty="0" err="1"/>
              <a:t>úUnj§Óm</a:t>
            </a:r>
            <a:r>
              <a:rPr lang="en-IN" dirty="0"/>
              <a:t> </a:t>
            </a:r>
            <a:r>
              <a:rPr lang="en-IN" dirty="0" err="1"/>
              <a:t>úUnlTu</a:t>
            </a:r>
            <a:r>
              <a:rPr lang="en-IN" dirty="0"/>
              <a:t> Eu ©</a:t>
            </a:r>
            <a:r>
              <a:rPr lang="en-IN" dirty="0" err="1"/>
              <a:t>uú</a:t>
            </a:r>
            <a:r>
              <a:rPr lang="en-IN" dirty="0"/>
              <a:t>] </a:t>
            </a:r>
            <a:r>
              <a:rPr lang="en-IN" dirty="0" err="1"/>
              <a:t>ùNpúYu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F4DFC-8908-477E-8F30-C23D6F072E32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pÛs</a:t>
            </a:r>
            <a:r>
              <a:rPr lang="en-IN" dirty="0"/>
              <a:t>[ </a:t>
            </a:r>
            <a:r>
              <a:rPr lang="en-IN" dirty="0" err="1"/>
              <a:t>úUnfNûX</a:t>
            </a:r>
            <a:r>
              <a:rPr lang="en-IN" dirty="0"/>
              <a:t> </a:t>
            </a:r>
            <a:r>
              <a:rPr lang="en-IN" dirty="0" err="1"/>
              <a:t>LôQfùNnÕ</a:t>
            </a:r>
            <a:endParaRPr lang="en-IN" dirty="0"/>
          </a:p>
          <a:p>
            <a:r>
              <a:rPr lang="en-IN" dirty="0" err="1"/>
              <a:t>AUokR</a:t>
            </a:r>
            <a:r>
              <a:rPr lang="en-IN" dirty="0"/>
              <a:t> Ri½WiûP </a:t>
            </a:r>
            <a:r>
              <a:rPr lang="en-IN" dirty="0" err="1"/>
              <a:t>Y¯SPjÕm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B7A09-0AEF-463C-B75C-8F3D3D5808FF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û</a:t>
            </a:r>
            <a:r>
              <a:rPr lang="en-IN" dirty="0"/>
              <a:t>]</a:t>
            </a:r>
          </a:p>
          <a:p>
            <a:r>
              <a:rPr lang="en-IN" dirty="0" err="1"/>
              <a:t>ùLôiÓ</a:t>
            </a:r>
            <a:r>
              <a:rPr lang="en-IN" dirty="0"/>
              <a:t> Gu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Uôtßm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53558-3010-467B-84D7-178163F5BD47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ùNhûP«p</a:t>
            </a:r>
            <a:r>
              <a:rPr lang="en-IN" dirty="0"/>
              <a:t> </a:t>
            </a:r>
            <a:r>
              <a:rPr lang="en-IN" dirty="0" err="1"/>
              <a:t>EVoj§úV</a:t>
            </a:r>
            <a:r>
              <a:rPr lang="en-IN" dirty="0"/>
              <a:t> </a:t>
            </a:r>
            <a:r>
              <a:rPr lang="en-IN" dirty="0" err="1"/>
              <a:t>çd¡f</a:t>
            </a:r>
            <a:r>
              <a:rPr lang="en-IN" dirty="0"/>
              <a:t> </a:t>
            </a:r>
            <a:r>
              <a:rPr lang="en-IN" dirty="0" err="1"/>
              <a:t>ùNpÛm</a:t>
            </a:r>
            <a:endParaRPr lang="en-IN" dirty="0"/>
          </a:p>
          <a:p>
            <a:r>
              <a:rPr lang="en-IN" dirty="0" err="1"/>
              <a:t>LÝ¡û</a:t>
            </a:r>
            <a:r>
              <a:rPr lang="en-IN" dirty="0"/>
              <a:t>] </a:t>
            </a:r>
            <a:r>
              <a:rPr lang="en-IN" dirty="0" err="1"/>
              <a:t>úTôX</a:t>
            </a:r>
            <a:r>
              <a:rPr lang="en-IN" dirty="0"/>
              <a:t> Gu </a:t>
            </a:r>
            <a:r>
              <a:rPr lang="en-IN" dirty="0" err="1"/>
              <a:t>TVeLs</a:t>
            </a:r>
            <a:r>
              <a:rPr lang="en-IN" dirty="0"/>
              <a:t> </a:t>
            </a:r>
            <a:r>
              <a:rPr lang="en-IN" dirty="0" err="1"/>
              <a:t>Uôtßm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698B-42F5-4AF5-9865-D5124B5A8D96}"/>
              </a:ext>
            </a:extLst>
          </p:cNvPr>
          <p:cNvSpPr txBox="1"/>
          <p:nvPr/>
        </p:nvSpPr>
        <p:spPr>
          <a:xfrm>
            <a:off x="-1" y="540219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Yô²Ûm é®Ûm ¨ûX¨ßjÕm</a:t>
            </a:r>
          </a:p>
          <a:p>
            <a:r>
              <a:rPr lang="en-IN" dirty="0" err="1"/>
              <a:t>YWeL</a:t>
            </a:r>
            <a:r>
              <a:rPr lang="en-IN" dirty="0"/>
              <a:t>°]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Wl×m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A02E4-E23F-4C71-BB39-AC9152AE72B7}"/>
              </a:ext>
            </a:extLst>
          </p:cNvPr>
          <p:cNvSpPr txBox="1"/>
          <p:nvPr/>
        </p:nvSpPr>
        <p:spPr>
          <a:xfrm>
            <a:off x="0" y="574298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YôojûRûV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Gu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Uôtßm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CCC4B-29E5-4417-A55B-3C570189AD3F}"/>
              </a:ext>
            </a:extLst>
          </p:cNvPr>
          <p:cNvSpPr txBox="1"/>
          <p:nvPr/>
        </p:nvSpPr>
        <p:spPr>
          <a:xfrm>
            <a:off x="-1" y="540164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RkÕ</a:t>
            </a:r>
            <a:r>
              <a:rPr lang="en-IN" dirty="0"/>
              <a:t> Gu </a:t>
            </a:r>
            <a:r>
              <a:rPr lang="en-IN" dirty="0" err="1"/>
              <a:t>ËYu</a:t>
            </a:r>
            <a:r>
              <a:rPr lang="en-IN" dirty="0"/>
              <a:t> Áh¼o</a:t>
            </a:r>
          </a:p>
          <a:p>
            <a:r>
              <a:rPr lang="en-IN" dirty="0" err="1"/>
              <a:t>Ë®dÏm</a:t>
            </a:r>
            <a:r>
              <a:rPr lang="en-IN" dirty="0"/>
              <a:t>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YôrúYu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163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2021-04-07T10:13:08Z</dcterms:modified>
</cp:coreProperties>
</file>