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FABB1-5650-483C-BAFE-972277C01D61}"/>
              </a:ext>
            </a:extLst>
          </p:cNvPr>
          <p:cNvSpPr txBox="1"/>
          <p:nvPr/>
        </p:nvSpPr>
        <p:spPr>
          <a:xfrm>
            <a:off x="0" y="54125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CWiPô«Wm</a:t>
            </a:r>
            <a:r>
              <a:rPr lang="en-IN" dirty="0"/>
              <a:t> </a:t>
            </a:r>
            <a:r>
              <a:rPr lang="en-IN" dirty="0" err="1"/>
              <a:t>BiÓLs</a:t>
            </a:r>
            <a:r>
              <a:rPr lang="en-IN" dirty="0"/>
              <a:t> </a:t>
            </a:r>
            <a:r>
              <a:rPr lang="en-IN" dirty="0" err="1"/>
              <a:t>B¡Ùm</a:t>
            </a:r>
            <a:endParaRPr lang="en-IN" dirty="0"/>
          </a:p>
          <a:p>
            <a:r>
              <a:rPr lang="en-IN" dirty="0" err="1"/>
              <a:t>Ck§Vô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A±VûXúV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012D2-39FA-4097-9A9F-67C0C4819DD6}"/>
              </a:ext>
            </a:extLst>
          </p:cNvPr>
          <p:cNvSpPr txBox="1"/>
          <p:nvPr/>
        </p:nvSpPr>
        <p:spPr>
          <a:xfrm>
            <a:off x="0" y="541310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úRûY</a:t>
            </a:r>
            <a:r>
              <a:rPr lang="en-IN" dirty="0"/>
              <a:t> </a:t>
            </a:r>
            <a:r>
              <a:rPr lang="en-IN" dirty="0" err="1"/>
              <a:t>Cuú</a:t>
            </a:r>
            <a:r>
              <a:rPr lang="en-IN" dirty="0"/>
              <a:t>\ ×\</a:t>
            </a:r>
            <a:r>
              <a:rPr lang="en-IN" dirty="0" err="1"/>
              <a:t>lTÓúYôm</a:t>
            </a:r>
            <a:endParaRPr lang="en-IN" dirty="0"/>
          </a:p>
          <a:p>
            <a:r>
              <a:rPr lang="en-IN" dirty="0" err="1"/>
              <a:t>úRÓúYôm</a:t>
            </a:r>
            <a:r>
              <a:rPr lang="en-IN" dirty="0"/>
              <a:t> </a:t>
            </a:r>
            <a:r>
              <a:rPr lang="en-IN" dirty="0" err="1"/>
              <a:t>LôQôUt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YûW</a:t>
            </a:r>
            <a:r>
              <a:rPr lang="en-IN" dirty="0"/>
              <a:t> -2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309-2DBD-482A-B424-7DE21EC482EC}"/>
              </a:ext>
            </a:extLst>
          </p:cNvPr>
          <p:cNvSpPr txBox="1"/>
          <p:nvPr/>
        </p:nvSpPr>
        <p:spPr>
          <a:xfrm>
            <a:off x="0" y="539183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Cuû</a:t>
            </a:r>
            <a:r>
              <a:rPr lang="en-IN" dirty="0"/>
              <a:t>\V ®</a:t>
            </a:r>
            <a:r>
              <a:rPr lang="en-IN" dirty="0" err="1"/>
              <a:t>ÑYôN</a:t>
            </a:r>
            <a:r>
              <a:rPr lang="en-IN" dirty="0"/>
              <a:t> </a:t>
            </a:r>
            <a:r>
              <a:rPr lang="en-IN" dirty="0" err="1"/>
              <a:t>áhPØm</a:t>
            </a:r>
            <a:endParaRPr lang="en-IN" dirty="0"/>
          </a:p>
          <a:p>
            <a:r>
              <a:rPr lang="en-IN" dirty="0" err="1"/>
              <a:t>CuTjûR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AûX</a:t>
            </a:r>
            <a:r>
              <a:rPr lang="en-IN" dirty="0"/>
              <a:t>¡\</a:t>
            </a:r>
            <a:r>
              <a:rPr lang="en-IN" dirty="0" err="1"/>
              <a:t>úR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FF982-6AED-4C48-9060-A6F01AA62C2A}"/>
              </a:ext>
            </a:extLst>
          </p:cNvPr>
          <p:cNvSpPr txBox="1"/>
          <p:nvPr/>
        </p:nvSpPr>
        <p:spPr>
          <a:xfrm>
            <a:off x="0" y="53957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ùTôÚ</a:t>
            </a:r>
            <a:r>
              <a:rPr lang="en-IN" dirty="0"/>
              <a:t>[</a:t>
            </a:r>
            <a:r>
              <a:rPr lang="en-IN" dirty="0" err="1"/>
              <a:t>ôûN</a:t>
            </a:r>
            <a:r>
              <a:rPr lang="en-IN" dirty="0"/>
              <a:t> </a:t>
            </a:r>
            <a:r>
              <a:rPr lang="en-IN" dirty="0" err="1"/>
              <a:t>Guàm</a:t>
            </a:r>
            <a:r>
              <a:rPr lang="en-IN" dirty="0"/>
              <a:t> </a:t>
            </a:r>
            <a:r>
              <a:rPr lang="en-IN" dirty="0" err="1"/>
              <a:t>AWdLàm</a:t>
            </a:r>
            <a:endParaRPr lang="en-IN" dirty="0"/>
          </a:p>
          <a:p>
            <a:r>
              <a:rPr lang="en-IN" dirty="0" err="1"/>
              <a:t>ùTô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ÜPu</a:t>
            </a:r>
            <a:r>
              <a:rPr lang="en-IN" dirty="0"/>
              <a:t> </a:t>
            </a:r>
            <a:r>
              <a:rPr lang="pl-PL" dirty="0"/>
              <a:t>U]§û] Bs¡\úR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F3518-B994-4CE0-A63C-EAE103A22AA9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ùTôpXôl</a:t>
            </a:r>
            <a:r>
              <a:rPr lang="en-IN" dirty="0"/>
              <a:t>× </a:t>
            </a:r>
            <a:r>
              <a:rPr lang="en-IN" dirty="0" err="1"/>
              <a:t>ùNnÙm</a:t>
            </a:r>
            <a:r>
              <a:rPr lang="en-IN" dirty="0"/>
              <a:t> </a:t>
            </a:r>
            <a:r>
              <a:rPr lang="en-IN" dirty="0" err="1"/>
              <a:t>ûLLÞm</a:t>
            </a:r>
            <a:endParaRPr lang="en-IN" dirty="0"/>
          </a:p>
          <a:p>
            <a:r>
              <a:rPr lang="en-IN" dirty="0" err="1"/>
              <a:t>ùTôn</a:t>
            </a:r>
            <a:r>
              <a:rPr lang="en-IN" dirty="0"/>
              <a:t> ¾odLR¬N]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ùTÚ¡ÓúR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042-4D95-4370-A660-1B0F356AE090}"/>
              </a:ext>
            </a:extLst>
          </p:cNvPr>
          <p:cNvSpPr txBox="1"/>
          <p:nvPr/>
        </p:nvSpPr>
        <p:spPr>
          <a:xfrm>
            <a:off x="-1" y="540191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Ls[¬u </a:t>
            </a:r>
            <a:r>
              <a:rPr lang="en-IN" dirty="0" err="1"/>
              <a:t>ETúRNl</a:t>
            </a:r>
            <a:r>
              <a:rPr lang="en-IN" dirty="0"/>
              <a:t> ×</a:t>
            </a:r>
            <a:r>
              <a:rPr lang="en-IN" dirty="0" err="1"/>
              <a:t>WhPÛm</a:t>
            </a:r>
            <a:endParaRPr lang="en-IN" dirty="0"/>
          </a:p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YôojûRûV</a:t>
            </a:r>
            <a:r>
              <a:rPr lang="en-IN" dirty="0"/>
              <a:t> ª§d¡\</a:t>
            </a:r>
            <a:r>
              <a:rPr lang="en-IN" dirty="0" err="1"/>
              <a:t>úR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32334-C18C-4271-9A22-7CA22F9C1082}"/>
              </a:ext>
            </a:extLst>
          </p:cNvPr>
          <p:cNvSpPr txBox="1"/>
          <p:nvPr/>
        </p:nvSpPr>
        <p:spPr>
          <a:xfrm>
            <a:off x="0" y="53918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SôVL²u LR\</a:t>
            </a:r>
            <a:r>
              <a:rPr lang="en-IN" dirty="0" err="1"/>
              <a:t>Ûm</a:t>
            </a:r>
            <a:endParaRPr lang="en-IN" dirty="0"/>
          </a:p>
          <a:p>
            <a:r>
              <a:rPr lang="en-IN" dirty="0"/>
              <a:t>LY²lTôo </a:t>
            </a:r>
            <a:r>
              <a:rPr lang="en-IN" dirty="0" err="1"/>
              <a:t>AtßlúTô</a:t>
            </a:r>
            <a:r>
              <a:rPr lang="en-IN" dirty="0"/>
              <a:t>¡\</a:t>
            </a:r>
            <a:r>
              <a:rPr lang="en-IN" dirty="0" err="1"/>
              <a:t>úR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3C5A2-0BA8-43D5-A618-4B3793A33B46}"/>
              </a:ext>
            </a:extLst>
          </p:cNvPr>
          <p:cNvSpPr txBox="1"/>
          <p:nvPr/>
        </p:nvSpPr>
        <p:spPr>
          <a:xfrm>
            <a:off x="0" y="53912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Au×áW</a:t>
            </a:r>
            <a:r>
              <a:rPr lang="en-IN" dirty="0"/>
              <a:t> </a:t>
            </a:r>
            <a:r>
              <a:rPr lang="en-IN" dirty="0" err="1"/>
              <a:t>Bû</a:t>
            </a:r>
            <a:r>
              <a:rPr lang="en-IN" dirty="0"/>
              <a:t>[ </a:t>
            </a:r>
            <a:r>
              <a:rPr lang="en-IN" dirty="0" err="1"/>
              <a:t>úRÓúYôúW</a:t>
            </a:r>
            <a:endParaRPr lang="en-IN" dirty="0"/>
          </a:p>
          <a:p>
            <a:r>
              <a:rPr lang="en-IN" dirty="0" err="1"/>
              <a:t>AûNj§Óm</a:t>
            </a:r>
            <a:r>
              <a:rPr lang="en-IN" dirty="0"/>
              <a:t> </a:t>
            </a:r>
            <a:r>
              <a:rPr lang="en-IN" dirty="0" err="1"/>
              <a:t>A¡Xj§u</a:t>
            </a:r>
            <a:r>
              <a:rPr lang="en-IN" dirty="0"/>
              <a:t> </a:t>
            </a:r>
            <a:r>
              <a:rPr lang="en-IN" dirty="0" err="1"/>
              <a:t>NûTLû</a:t>
            </a:r>
            <a:r>
              <a:rPr lang="en-IN" dirty="0"/>
              <a:t>[</a:t>
            </a:r>
            <a:r>
              <a:rPr lang="en-IN" dirty="0" err="1"/>
              <a:t>úV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6947D-637E-4220-A92C-CF0D067B00B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AûZl©u</a:t>
            </a:r>
            <a:r>
              <a:rPr lang="en-IN" dirty="0"/>
              <a:t> </a:t>
            </a:r>
            <a:r>
              <a:rPr lang="en-IN" dirty="0" err="1"/>
              <a:t>NjRm</a:t>
            </a:r>
            <a:r>
              <a:rPr lang="en-IN" dirty="0"/>
              <a:t> </a:t>
            </a:r>
            <a:r>
              <a:rPr lang="en-IN" dirty="0" err="1"/>
              <a:t>úLh¥ÓúYôm</a:t>
            </a:r>
            <a:endParaRPr lang="en-IN" dirty="0"/>
          </a:p>
          <a:p>
            <a:r>
              <a:rPr lang="en-IN" dirty="0" err="1"/>
              <a:t>AolT¦lúTôm</a:t>
            </a:r>
            <a:r>
              <a:rPr lang="en-IN" dirty="0"/>
              <a:t> </a:t>
            </a:r>
            <a:r>
              <a:rPr lang="en-IN" dirty="0" err="1"/>
              <a:t>AYoRm</a:t>
            </a:r>
            <a:r>
              <a:rPr lang="en-IN" dirty="0"/>
              <a:t> </a:t>
            </a:r>
            <a:r>
              <a:rPr lang="en-IN" dirty="0" err="1"/>
              <a:t>T¦dùL</a:t>
            </a:r>
            <a:r>
              <a:rPr lang="en-IN" dirty="0"/>
              <a:t>]</a:t>
            </a:r>
            <a:r>
              <a:rPr lang="en-IN" dirty="0" err="1"/>
              <a:t>úY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5FD15-7583-465E-AE8C-9BC6B17C165F}"/>
              </a:ext>
            </a:extLst>
          </p:cNvPr>
          <p:cNvSpPr txBox="1"/>
          <p:nvPr/>
        </p:nvSpPr>
        <p:spPr>
          <a:xfrm>
            <a:off x="-1" y="540192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CWe¡P</a:t>
            </a:r>
            <a:r>
              <a:rPr lang="en-IN" dirty="0"/>
              <a:t> Uôh¼úWô</a:t>
            </a:r>
          </a:p>
          <a:p>
            <a:r>
              <a:rPr lang="pt-BR" dirty="0"/>
              <a:t>úRNm EmûU A±VÔúU - 2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154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2021-04-07T10:43:48Z</dcterms:modified>
</cp:coreProperties>
</file>