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6A872-196C-4702-9834-71848AFBC24D}"/>
              </a:ext>
            </a:extLst>
          </p:cNvPr>
          <p:cNvSpPr txBox="1"/>
          <p:nvPr/>
        </p:nvSpPr>
        <p:spPr>
          <a:xfrm>
            <a:off x="0" y="54019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lTôÓúYu</a:t>
            </a:r>
            <a:endParaRPr lang="en-IN" dirty="0"/>
          </a:p>
          <a:p>
            <a:r>
              <a:rPr lang="en-IN" dirty="0" err="1"/>
              <a:t>SôRu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Wô_ôûY-2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D74EC-7596-4868-B661-47548AB69DD6}"/>
              </a:ext>
            </a:extLst>
          </p:cNvPr>
          <p:cNvSpPr txBox="1"/>
          <p:nvPr/>
        </p:nvSpPr>
        <p:spPr>
          <a:xfrm>
            <a:off x="-1" y="540247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SuûULû</a:t>
            </a:r>
            <a:r>
              <a:rPr lang="en-IN" dirty="0"/>
              <a:t>[ ¨û]</a:t>
            </a:r>
            <a:r>
              <a:rPr lang="en-IN" dirty="0" err="1"/>
              <a:t>jÕ</a:t>
            </a:r>
            <a:endParaRPr lang="en-IN" dirty="0"/>
          </a:p>
          <a:p>
            <a:r>
              <a:rPr lang="en-IN" dirty="0" err="1"/>
              <a:t>SôsúRôßm</a:t>
            </a:r>
            <a:r>
              <a:rPr lang="en-IN" dirty="0"/>
              <a:t> U¡rúYu-2 - </a:t>
            </a:r>
            <a:r>
              <a:rPr lang="en-IN" dirty="0" err="1"/>
              <a:t>Su</a:t>
            </a:r>
            <a:r>
              <a:rPr lang="en-IN" dirty="0"/>
              <a:t>±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15CC4-7F5E-4A66-A50C-8794E3AD1DA7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£±</a:t>
            </a:r>
            <a:r>
              <a:rPr lang="en-IN" dirty="0" err="1"/>
              <a:t>VYu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Rôr®²p ¨û]j¾o-2</a:t>
            </a:r>
          </a:p>
          <a:p>
            <a:r>
              <a:rPr lang="pt-BR" dirty="0"/>
              <a:t>ùT¬VYu SÓ®p EhLôWf ùNn¾o-2 - Su±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FA265-95BA-492A-9848-037D596F6B82}"/>
              </a:ext>
            </a:extLst>
          </p:cNvPr>
          <p:cNvSpPr txBox="1"/>
          <p:nvPr/>
        </p:nvSpPr>
        <p:spPr>
          <a:xfrm>
            <a:off x="0" y="53918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Lû</a:t>
            </a:r>
            <a:r>
              <a:rPr lang="en-IN" dirty="0"/>
              <a:t>\</a:t>
            </a:r>
            <a:r>
              <a:rPr lang="en-IN" dirty="0" err="1"/>
              <a:t>úVÕm</a:t>
            </a:r>
            <a:r>
              <a:rPr lang="en-IN" dirty="0"/>
              <a:t> </a:t>
            </a:r>
            <a:r>
              <a:rPr lang="en-IN" dirty="0" err="1"/>
              <a:t>CpûXúV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úVÕm</a:t>
            </a:r>
            <a:r>
              <a:rPr lang="en-IN" dirty="0"/>
              <a:t> </a:t>
            </a:r>
            <a:r>
              <a:rPr lang="en-IN" dirty="0" err="1"/>
              <a:t>CpûXúV</a:t>
            </a:r>
            <a:endParaRPr lang="en-IN" dirty="0"/>
          </a:p>
          <a:p>
            <a:r>
              <a:rPr lang="en-IN" dirty="0" err="1"/>
              <a:t>ûL®PôUp</a:t>
            </a:r>
            <a:r>
              <a:rPr lang="en-IN" dirty="0"/>
              <a:t> </a:t>
            </a:r>
            <a:r>
              <a:rPr lang="en-IN" dirty="0" err="1"/>
              <a:t>LôjR</a:t>
            </a:r>
            <a:r>
              <a:rPr lang="en-IN" dirty="0"/>
              <a:t> </a:t>
            </a:r>
            <a:r>
              <a:rPr lang="en-IN" dirty="0" err="1"/>
              <a:t>LuUûXÙm</a:t>
            </a:r>
            <a:r>
              <a:rPr lang="en-IN" dirty="0"/>
              <a:t> ¿úW-2 - </a:t>
            </a:r>
            <a:r>
              <a:rPr lang="en-IN" dirty="0" err="1"/>
              <a:t>Su</a:t>
            </a:r>
            <a:r>
              <a:rPr lang="en-IN" dirty="0"/>
              <a:t>±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EAFE5-A016-486A-9204-A3A4AA9CB470}"/>
              </a:ext>
            </a:extLst>
          </p:cNvPr>
          <p:cNvSpPr txBox="1"/>
          <p:nvPr/>
        </p:nvSpPr>
        <p:spPr>
          <a:xfrm>
            <a:off x="0" y="541310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Y¯L°p</a:t>
            </a:r>
            <a:r>
              <a:rPr lang="es-ES" dirty="0"/>
              <a:t> </a:t>
            </a:r>
            <a:r>
              <a:rPr lang="es-ES" dirty="0" err="1"/>
              <a:t>LôpLs</a:t>
            </a:r>
            <a:r>
              <a:rPr lang="es-ES" dirty="0"/>
              <a:t> </a:t>
            </a:r>
            <a:r>
              <a:rPr lang="es-ES" dirty="0" err="1"/>
              <a:t>YÝYôUp</a:t>
            </a:r>
            <a:r>
              <a:rPr lang="es-ES" dirty="0"/>
              <a:t> Lôj¾o-2</a:t>
            </a:r>
          </a:p>
          <a:p>
            <a:r>
              <a:rPr lang="es-ES" dirty="0" err="1"/>
              <a:t>çR¬u</a:t>
            </a:r>
            <a:r>
              <a:rPr lang="es-ES" dirty="0"/>
              <a:t> </a:t>
            </a:r>
            <a:r>
              <a:rPr lang="es-ES" dirty="0" err="1"/>
              <a:t>LWeL</a:t>
            </a:r>
            <a:r>
              <a:rPr lang="es-ES" dirty="0"/>
              <a:t>[</a:t>
            </a:r>
            <a:r>
              <a:rPr lang="es-ES" dirty="0" err="1"/>
              <a:t>ôp</a:t>
            </a:r>
            <a:r>
              <a:rPr lang="es-ES" dirty="0"/>
              <a:t> </a:t>
            </a:r>
            <a:r>
              <a:rPr lang="es-ES" dirty="0" err="1"/>
              <a:t>RôeLf</a:t>
            </a:r>
            <a:r>
              <a:rPr lang="es-ES" dirty="0"/>
              <a:t> ùNn¾o-2 - Su±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15BF9-E0E8-4C6E-840A-5AC591DE03EF}"/>
              </a:ext>
            </a:extLst>
          </p:cNvPr>
          <p:cNvSpPr txBox="1"/>
          <p:nvPr/>
        </p:nvSpPr>
        <p:spPr>
          <a:xfrm>
            <a:off x="-1" y="540247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¨û]</a:t>
            </a:r>
            <a:r>
              <a:rPr lang="en-IN" dirty="0" err="1"/>
              <a:t>lTRtÏm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úYiÓYRtÏm-2</a:t>
            </a:r>
          </a:p>
          <a:p>
            <a:r>
              <a:rPr lang="en-IN" dirty="0" err="1"/>
              <a:t>A§LUôn</a:t>
            </a:r>
            <a:r>
              <a:rPr lang="en-IN" dirty="0"/>
              <a:t> </a:t>
            </a:r>
            <a:r>
              <a:rPr lang="en-IN" dirty="0" err="1"/>
              <a:t>ùNnR</a:t>
            </a:r>
            <a:r>
              <a:rPr lang="en-IN" dirty="0"/>
              <a:t> </a:t>
            </a:r>
            <a:r>
              <a:rPr lang="en-IN" dirty="0" err="1"/>
              <a:t>At×RÚm</a:t>
            </a:r>
            <a:r>
              <a:rPr lang="en-IN" dirty="0"/>
              <a:t> ¿úW-2 - </a:t>
            </a:r>
            <a:r>
              <a:rPr lang="en-IN" dirty="0" err="1"/>
              <a:t>Su</a:t>
            </a:r>
            <a:r>
              <a:rPr lang="en-IN" dirty="0"/>
              <a:t>±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107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2021-04-07T10:52:28Z</dcterms:modified>
</cp:coreProperties>
</file>