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59" autoAdjust="0"/>
    <p:restoredTop sz="94660"/>
  </p:normalViewPr>
  <p:slideViewPr>
    <p:cSldViewPr snapToGrid="0">
      <p:cViewPr varScale="1">
        <p:scale>
          <a:sx n="90" d="100"/>
          <a:sy n="90" d="100"/>
        </p:scale>
        <p:origin x="61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07-04-2021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07-04-2021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07-04-2021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07-04-2021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07-04-2021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07-04-2021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07-04-2021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07-04-2021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07-04-2021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07-04-2021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07-04-2021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07-04-2021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D5E2AB-B069-462E-91AA-8F05C9226A33}"/>
              </a:ext>
            </a:extLst>
          </p:cNvPr>
          <p:cNvSpPr txBox="1"/>
          <p:nvPr/>
        </p:nvSpPr>
        <p:spPr>
          <a:xfrm>
            <a:off x="0" y="54019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EmûU</a:t>
            </a:r>
            <a:r>
              <a:rPr lang="en-IN" dirty="0"/>
              <a:t> </a:t>
            </a:r>
            <a:r>
              <a:rPr lang="en-IN" dirty="0" err="1"/>
              <a:t>BWô§d¡uú</a:t>
            </a:r>
            <a:r>
              <a:rPr lang="en-IN" dirty="0"/>
              <a:t>\</a:t>
            </a:r>
            <a:r>
              <a:rPr lang="en-IN" dirty="0" err="1"/>
              <a:t>ôm</a:t>
            </a:r>
            <a:endParaRPr lang="en-IN" dirty="0"/>
          </a:p>
          <a:p>
            <a:r>
              <a:rPr lang="en-IN" dirty="0" err="1"/>
              <a:t>CúVÑúY</a:t>
            </a:r>
            <a:r>
              <a:rPr lang="en-IN" dirty="0"/>
              <a:t> </a:t>
            </a:r>
            <a:r>
              <a:rPr lang="en-IN" dirty="0" err="1"/>
              <a:t>EmûU</a:t>
            </a:r>
            <a:r>
              <a:rPr lang="en-IN" dirty="0"/>
              <a:t> </a:t>
            </a:r>
            <a:r>
              <a:rPr lang="en-IN" dirty="0" err="1"/>
              <a:t>BWô§d¡uú</a:t>
            </a:r>
            <a:r>
              <a:rPr lang="en-IN" dirty="0"/>
              <a:t>\</a:t>
            </a:r>
            <a:r>
              <a:rPr lang="en-IN" dirty="0" err="1"/>
              <a:t>ôm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A839D0-8C46-4645-94B6-BFE64CAB3FF0}"/>
              </a:ext>
            </a:extLst>
          </p:cNvPr>
          <p:cNvSpPr txBox="1"/>
          <p:nvPr/>
        </p:nvSpPr>
        <p:spPr>
          <a:xfrm>
            <a:off x="0" y="540247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¿o </a:t>
            </a:r>
            <a:r>
              <a:rPr lang="en-IN" dirty="0" err="1"/>
              <a:t>SpXYo</a:t>
            </a:r>
            <a:r>
              <a:rPr lang="en-IN" dirty="0"/>
              <a:t> </a:t>
            </a:r>
            <a:r>
              <a:rPr lang="en-IN" dirty="0" err="1"/>
              <a:t>NoY</a:t>
            </a:r>
            <a:r>
              <a:rPr lang="en-IN" dirty="0"/>
              <a:t> </a:t>
            </a:r>
            <a:r>
              <a:rPr lang="en-IN" dirty="0" err="1"/>
              <a:t>YpYXo</a:t>
            </a:r>
            <a:endParaRPr lang="en-IN" dirty="0"/>
          </a:p>
          <a:p>
            <a:r>
              <a:rPr lang="en-IN" dirty="0" err="1"/>
              <a:t>EmûUlúTôp</a:t>
            </a:r>
            <a:r>
              <a:rPr lang="en-IN" dirty="0"/>
              <a:t> </a:t>
            </a:r>
            <a:r>
              <a:rPr lang="en-IN" dirty="0" err="1"/>
              <a:t>úYß</a:t>
            </a:r>
            <a:r>
              <a:rPr lang="en-IN" dirty="0"/>
              <a:t> </a:t>
            </a:r>
            <a:r>
              <a:rPr lang="en-IN" dirty="0" err="1"/>
              <a:t>ùRnYm</a:t>
            </a:r>
            <a:r>
              <a:rPr lang="en-IN" dirty="0"/>
              <a:t> CpûX-2</a:t>
            </a:r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6ADBD1-3E97-45F1-A0BC-C375955D3537}"/>
              </a:ext>
            </a:extLst>
          </p:cNvPr>
          <p:cNvSpPr txBox="1"/>
          <p:nvPr/>
        </p:nvSpPr>
        <p:spPr>
          <a:xfrm>
            <a:off x="0" y="5742989"/>
            <a:ext cx="12192000" cy="76944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aúXíVô</a:t>
            </a:r>
            <a:r>
              <a:rPr lang="en-IN" dirty="0"/>
              <a:t> aúXíVô-2</a:t>
            </a:r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72D983-C981-4510-9532-600FDFAB37B8}"/>
              </a:ext>
            </a:extLst>
          </p:cNvPr>
          <p:cNvSpPr txBox="1"/>
          <p:nvPr/>
        </p:nvSpPr>
        <p:spPr>
          <a:xfrm>
            <a:off x="-1" y="5402474"/>
            <a:ext cx="12191999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Tô®Vô</a:t>
            </a:r>
            <a:r>
              <a:rPr lang="en-IN" dirty="0"/>
              <a:t>] </a:t>
            </a:r>
            <a:r>
              <a:rPr lang="en-IN" dirty="0" err="1"/>
              <a:t>Guû</a:t>
            </a:r>
            <a:r>
              <a:rPr lang="en-IN" dirty="0"/>
              <a:t>]</a:t>
            </a:r>
            <a:r>
              <a:rPr lang="en-IN" dirty="0" err="1"/>
              <a:t>Ùm</a:t>
            </a:r>
            <a:endParaRPr lang="en-IN" dirty="0"/>
          </a:p>
          <a:p>
            <a:r>
              <a:rPr lang="pt-BR" dirty="0"/>
              <a:t>Em ©sû[Vôn Uôt±ÉúW-2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08E2E7-9F6C-449E-BECC-48ED6AD1D391}"/>
              </a:ext>
            </a:extLst>
          </p:cNvPr>
          <p:cNvSpPr txBox="1"/>
          <p:nvPr/>
        </p:nvSpPr>
        <p:spPr>
          <a:xfrm>
            <a:off x="0" y="540247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Guû</a:t>
            </a:r>
            <a:r>
              <a:rPr lang="en-IN" dirty="0"/>
              <a:t>] </a:t>
            </a:r>
            <a:r>
              <a:rPr lang="en-IN" dirty="0" err="1"/>
              <a:t>AûZjRYúW</a:t>
            </a:r>
            <a:endParaRPr lang="en-IN" dirty="0"/>
          </a:p>
          <a:p>
            <a:r>
              <a:rPr lang="en-IN" dirty="0"/>
              <a:t>¿o </a:t>
            </a:r>
            <a:r>
              <a:rPr lang="en-IN" dirty="0" err="1"/>
              <a:t>EiûU</a:t>
            </a:r>
            <a:r>
              <a:rPr lang="en-IN" dirty="0"/>
              <a:t> Es[YúW-2</a:t>
            </a:r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DA3253-E96C-47C7-8537-2E480C81918D}"/>
              </a:ext>
            </a:extLst>
          </p:cNvPr>
          <p:cNvSpPr txBox="1"/>
          <p:nvPr/>
        </p:nvSpPr>
        <p:spPr>
          <a:xfrm>
            <a:off x="0" y="5402475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EkRu</a:t>
            </a:r>
            <a:r>
              <a:rPr lang="en-IN" dirty="0"/>
              <a:t> </a:t>
            </a:r>
            <a:r>
              <a:rPr lang="en-IN" dirty="0" err="1"/>
              <a:t>T¬ÑjR</a:t>
            </a:r>
            <a:r>
              <a:rPr lang="en-IN" dirty="0"/>
              <a:t> </a:t>
            </a:r>
            <a:r>
              <a:rPr lang="en-IN" dirty="0" err="1"/>
              <a:t>B®Vôp</a:t>
            </a:r>
            <a:endParaRPr lang="en-IN" dirty="0"/>
          </a:p>
          <a:p>
            <a:r>
              <a:rPr lang="en-IN" dirty="0" err="1"/>
              <a:t>Guû</a:t>
            </a:r>
            <a:r>
              <a:rPr lang="en-IN" dirty="0"/>
              <a:t>]</a:t>
            </a:r>
            <a:r>
              <a:rPr lang="en-IN" dirty="0" err="1"/>
              <a:t>Ùm</a:t>
            </a:r>
            <a:r>
              <a:rPr lang="en-IN" dirty="0"/>
              <a:t> ¨û\j¾úW-2</a:t>
            </a:r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6509E5-095B-4F3B-B964-BD97593ABA0C}"/>
              </a:ext>
            </a:extLst>
          </p:cNvPr>
          <p:cNvSpPr txBox="1"/>
          <p:nvPr/>
        </p:nvSpPr>
        <p:spPr>
          <a:xfrm>
            <a:off x="-1" y="5402473"/>
            <a:ext cx="12191999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Guû</a:t>
            </a:r>
            <a:r>
              <a:rPr lang="en-IN" dirty="0"/>
              <a:t>] </a:t>
            </a:r>
            <a:r>
              <a:rPr lang="en-IN" dirty="0" err="1"/>
              <a:t>UßìTUôd¡Óm</a:t>
            </a:r>
            <a:endParaRPr lang="en-IN" dirty="0"/>
          </a:p>
          <a:p>
            <a:r>
              <a:rPr lang="en-IN" dirty="0" err="1"/>
              <a:t>EkRu</a:t>
            </a:r>
            <a:r>
              <a:rPr lang="en-IN" dirty="0"/>
              <a:t> </a:t>
            </a:r>
            <a:r>
              <a:rPr lang="en-IN" dirty="0" err="1"/>
              <a:t>U¡ûU«p</a:t>
            </a:r>
            <a:r>
              <a:rPr lang="en-IN" dirty="0"/>
              <a:t> úNoj§Óm-2</a:t>
            </a:r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1480</TotalTime>
  <Words>82</Words>
  <Application>Microsoft Office PowerPoint</Application>
  <PresentationFormat>Widescreen</PresentationFormat>
  <Paragraphs>13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User</cp:lastModifiedBy>
  <cp:revision>62</cp:revision>
  <dcterms:created xsi:type="dcterms:W3CDTF">2019-11-02T16:27:41Z</dcterms:created>
  <dcterms:modified xsi:type="dcterms:W3CDTF">2021-04-07T11:09:17Z</dcterms:modified>
</cp:coreProperties>
</file>