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401" r:id="rId11"/>
    <p:sldId id="398" r:id="rId12"/>
    <p:sldId id="399" r:id="rId13"/>
    <p:sldId id="400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3F5E6-1DF8-43A5-BD04-27B74D16E2BC}"/>
              </a:ext>
            </a:extLst>
          </p:cNvPr>
          <p:cNvSpPr txBox="1"/>
          <p:nvPr/>
        </p:nvSpPr>
        <p:spPr>
          <a:xfrm>
            <a:off x="0" y="54013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§\</a:t>
            </a:r>
            <a:r>
              <a:rPr lang="en-IN" dirty="0" err="1"/>
              <a:t>kRôp</a:t>
            </a:r>
            <a:r>
              <a:rPr lang="en-IN" dirty="0"/>
              <a:t> </a:t>
            </a:r>
            <a:r>
              <a:rPr lang="en-IN" dirty="0" err="1"/>
              <a:t>AûPlTYu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/>
              <a:t>¿o </a:t>
            </a:r>
            <a:r>
              <a:rPr lang="en-IN" dirty="0" err="1"/>
              <a:t>Lh</a:t>
            </a:r>
            <a:r>
              <a:rPr lang="en-IN" dirty="0"/>
              <a:t>¥]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C¥lTYu</a:t>
            </a:r>
            <a:r>
              <a:rPr lang="en-IN" dirty="0"/>
              <a:t> CpûX-2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5FDF0-335F-4A61-8E53-1FE32E1BF6F3}"/>
              </a:ext>
            </a:extLst>
          </p:cNvPr>
          <p:cNvSpPr txBox="1"/>
          <p:nvPr/>
        </p:nvSpPr>
        <p:spPr>
          <a:xfrm>
            <a:off x="0" y="575362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YôûR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áPôWjûR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AÔLôÕ-2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748D6-7286-43BD-A677-0B3E2EFC6E6D}"/>
              </a:ext>
            </a:extLst>
          </p:cNvPr>
          <p:cNvSpPr txBox="1"/>
          <p:nvPr/>
        </p:nvSpPr>
        <p:spPr>
          <a:xfrm>
            <a:off x="-1" y="54013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Õ§dÏm</a:t>
            </a:r>
            <a:r>
              <a:rPr lang="en-IN" dirty="0"/>
              <a:t> </a:t>
            </a:r>
            <a:r>
              <a:rPr lang="en-IN" dirty="0" err="1"/>
              <a:t>Õ§VôúX</a:t>
            </a:r>
            <a:endParaRPr lang="en-IN" dirty="0"/>
          </a:p>
          <a:p>
            <a:r>
              <a:rPr lang="en-IN" dirty="0" err="1"/>
              <a:t>G¬úLô</a:t>
            </a:r>
            <a:r>
              <a:rPr lang="en-IN" dirty="0"/>
              <a:t> ®</a:t>
            </a:r>
            <a:r>
              <a:rPr lang="en-IN" dirty="0" err="1"/>
              <a:t>ÝkRÕ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67214-9393-4321-9B1F-DAE19B15F277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TÜÛm</a:t>
            </a:r>
            <a:r>
              <a:rPr lang="en-IN" dirty="0"/>
              <a:t> º</a:t>
            </a:r>
            <a:r>
              <a:rPr lang="en-IN" dirty="0" err="1"/>
              <a:t>XôÜm</a:t>
            </a:r>
            <a:r>
              <a:rPr lang="en-IN" dirty="0"/>
              <a:t> </a:t>
            </a:r>
            <a:r>
              <a:rPr lang="en-IN" dirty="0" err="1"/>
              <a:t>Õ§jRúTôÕ</a:t>
            </a:r>
            <a:r>
              <a:rPr lang="en-IN" dirty="0"/>
              <a:t> £û\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A§okRÕ</a:t>
            </a:r>
            <a:endParaRPr lang="en-IN" dirty="0"/>
          </a:p>
          <a:p>
            <a:r>
              <a:rPr lang="en-IN" dirty="0" err="1"/>
              <a:t>Õ§VôúX</a:t>
            </a:r>
            <a:r>
              <a:rPr lang="en-IN" dirty="0"/>
              <a:t> </a:t>
            </a:r>
            <a:r>
              <a:rPr lang="en-IN" dirty="0" err="1"/>
              <a:t>NôjRôû</a:t>
            </a:r>
            <a:r>
              <a:rPr lang="en-IN" dirty="0"/>
              <a:t>] ¸</a:t>
            </a:r>
            <a:r>
              <a:rPr lang="en-IN" dirty="0" err="1"/>
              <a:t>úZ</a:t>
            </a:r>
            <a:r>
              <a:rPr lang="en-IN" dirty="0"/>
              <a:t> Rs°ÓúYôm-2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03618-38DF-41F8-8906-2344B377FAFD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YôNp</a:t>
            </a:r>
            <a:r>
              <a:rPr lang="en-IN" dirty="0"/>
              <a:t> </a:t>
            </a:r>
            <a:r>
              <a:rPr lang="en-IN" dirty="0" err="1"/>
              <a:t>SmØuú</a:t>
            </a:r>
            <a:r>
              <a:rPr lang="en-IN" dirty="0"/>
              <a:t>]</a:t>
            </a:r>
          </a:p>
          <a:p>
            <a:r>
              <a:rPr lang="en-IN" dirty="0" err="1"/>
              <a:t>ùLô¥ûV</a:t>
            </a:r>
            <a:r>
              <a:rPr lang="en-IN" dirty="0"/>
              <a:t> Ht±ÓúYôm-2 -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12A6E-7172-40B6-B29F-1A7CFB117226}"/>
              </a:ext>
            </a:extLst>
          </p:cNvPr>
          <p:cNvSpPr txBox="1"/>
          <p:nvPr/>
        </p:nvSpPr>
        <p:spPr>
          <a:xfrm>
            <a:off x="-1" y="54019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YôNûX</a:t>
            </a:r>
            <a:r>
              <a:rPr lang="en-IN" dirty="0"/>
              <a:t> </a:t>
            </a:r>
            <a:r>
              <a:rPr lang="en-IN" dirty="0" err="1"/>
              <a:t>AûPlTYu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D32E9-1D27-4AF8-9A45-49407D2EE57D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CpûX</a:t>
            </a:r>
            <a:r>
              <a:rPr lang="en-IN" dirty="0"/>
              <a:t> </a:t>
            </a:r>
            <a:r>
              <a:rPr lang="en-IN" dirty="0" err="1"/>
              <a:t>CpûX</a:t>
            </a:r>
            <a:endParaRPr lang="en-IN" dirty="0"/>
          </a:p>
          <a:p>
            <a:r>
              <a:rPr lang="pt-BR" dirty="0"/>
              <a:t>Guû] G§olTYo éª«p CpûX-2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2216F-E7BA-43E5-B341-FFA29951FBE0}"/>
              </a:ext>
            </a:extLst>
          </p:cNvPr>
          <p:cNvSpPr txBox="1"/>
          <p:nvPr/>
        </p:nvSpPr>
        <p:spPr>
          <a:xfrm>
            <a:off x="0" y="53907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LojRûWlúTôX</a:t>
            </a:r>
            <a:r>
              <a:rPr lang="en-IN" dirty="0"/>
              <a:t> </a:t>
            </a:r>
            <a:r>
              <a:rPr lang="en-IN" dirty="0" err="1"/>
              <a:t>T¬ÑjRØs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éª«p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DFBBA-CCCF-4E37-856D-75F22E7492A5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LojRûWlúTôX</a:t>
            </a:r>
            <a:r>
              <a:rPr lang="en-IN" dirty="0"/>
              <a:t> </a:t>
            </a:r>
            <a:r>
              <a:rPr lang="en-IN" dirty="0" err="1"/>
              <a:t>YpXûUÙs</a:t>
            </a:r>
            <a:r>
              <a:rPr lang="en-IN" dirty="0"/>
              <a:t>[</a:t>
            </a:r>
            <a:r>
              <a:rPr lang="en-IN" dirty="0" err="1"/>
              <a:t>Yo</a:t>
            </a:r>
            <a:endParaRPr lang="en-IN" dirty="0"/>
          </a:p>
          <a:p>
            <a:r>
              <a:rPr lang="en-IN" dirty="0" err="1"/>
              <a:t>éª«p</a:t>
            </a:r>
            <a:r>
              <a:rPr lang="en-IN" dirty="0"/>
              <a:t> </a:t>
            </a:r>
            <a:r>
              <a:rPr lang="en-IN" dirty="0" err="1"/>
              <a:t>CpûXúV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BF05A-D0DF-4017-9651-D67CC80746D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TXYô²u ®</a:t>
            </a:r>
            <a:r>
              <a:rPr lang="en-IN" dirty="0" err="1"/>
              <a:t>pûX</a:t>
            </a:r>
            <a:r>
              <a:rPr lang="en-IN" dirty="0"/>
              <a:t> </a:t>
            </a:r>
            <a:r>
              <a:rPr lang="en-IN" dirty="0" err="1"/>
              <a:t>EûPjÕ</a:t>
            </a:r>
            <a:r>
              <a:rPr lang="en-IN" dirty="0"/>
              <a:t> ¸</a:t>
            </a:r>
            <a:r>
              <a:rPr lang="en-IN" dirty="0" err="1"/>
              <a:t>úZ</a:t>
            </a:r>
            <a:r>
              <a:rPr lang="en-IN" dirty="0"/>
              <a:t> </a:t>
            </a:r>
            <a:r>
              <a:rPr lang="en-IN" dirty="0" err="1"/>
              <a:t>RsÞ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Rs[</a:t>
            </a:r>
            <a:r>
              <a:rPr lang="en-IN" dirty="0" err="1"/>
              <a:t>ôÓm</a:t>
            </a:r>
            <a:r>
              <a:rPr lang="en-IN" dirty="0"/>
              <a:t> </a:t>
            </a:r>
            <a:r>
              <a:rPr lang="en-IN" dirty="0" err="1"/>
              <a:t>VôYûWÙm</a:t>
            </a:r>
            <a:r>
              <a:rPr lang="en-IN" dirty="0"/>
              <a:t> </a:t>
            </a:r>
            <a:r>
              <a:rPr lang="en-IN" dirty="0" err="1"/>
              <a:t>EVWj§p</a:t>
            </a:r>
            <a:r>
              <a:rPr lang="en-IN" dirty="0"/>
              <a:t> ¨</a:t>
            </a:r>
            <a:r>
              <a:rPr lang="en-IN" dirty="0" err="1"/>
              <a:t>ßjÕ</a:t>
            </a:r>
            <a:r>
              <a:rPr lang="en-IN" dirty="0"/>
              <a:t>¡\ôo-2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ABC08-8FF6-49D5-B2DC-629B9F638012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</a:t>
            </a:r>
            <a:r>
              <a:rPr lang="en-IN" dirty="0"/>
              <a:t>£«u </a:t>
            </a:r>
            <a:r>
              <a:rPr lang="en-IN" dirty="0" err="1"/>
              <a:t>ÑYôNjRôp</a:t>
            </a:r>
            <a:r>
              <a:rPr lang="en-IN" dirty="0"/>
              <a:t> </a:t>
            </a:r>
            <a:r>
              <a:rPr lang="en-IN" dirty="0" err="1"/>
              <a:t>ùNeLPûX</a:t>
            </a:r>
            <a:r>
              <a:rPr lang="en-IN" dirty="0"/>
              <a:t>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CWiPôn</a:t>
            </a:r>
            <a:r>
              <a:rPr lang="en-IN" dirty="0"/>
              <a:t> ©[</a:t>
            </a:r>
            <a:r>
              <a:rPr lang="en-IN" dirty="0" err="1"/>
              <a:t>kRYWôm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59BB0-BD25-4A4E-A756-9FF14F88156D}"/>
              </a:ext>
            </a:extLst>
          </p:cNvPr>
          <p:cNvSpPr txBox="1"/>
          <p:nvPr/>
        </p:nvSpPr>
        <p:spPr>
          <a:xfrm>
            <a:off x="0" y="54016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TôoúYôu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RlT®PôUp</a:t>
            </a:r>
            <a:endParaRPr lang="en-IN" dirty="0"/>
          </a:p>
          <a:p>
            <a:r>
              <a:rPr lang="en-IN" dirty="0" err="1"/>
              <a:t>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A¯jRYWôm-2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71E5E-A9D9-47C0-A3DD-EDACFE740B8D}"/>
              </a:ext>
            </a:extLst>
          </p:cNvPr>
          <p:cNvSpPr txBox="1"/>
          <p:nvPr/>
        </p:nvSpPr>
        <p:spPr>
          <a:xfrm>
            <a:off x="0" y="54021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CÚs </a:t>
            </a:r>
            <a:r>
              <a:rPr lang="en-IN" dirty="0" err="1"/>
              <a:t>ãrk§Óm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</a:t>
            </a:r>
          </a:p>
          <a:p>
            <a:r>
              <a:rPr lang="en-IN" dirty="0" err="1"/>
              <a:t>TvLô</a:t>
            </a:r>
            <a:r>
              <a:rPr lang="en-IN" dirty="0"/>
              <a:t> </a:t>
            </a:r>
            <a:r>
              <a:rPr lang="en-IN" dirty="0" err="1"/>
              <a:t>BhÓdÏh</a:t>
            </a:r>
            <a:r>
              <a:rPr lang="en-IN" dirty="0"/>
              <a:t>¥-2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158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2021-04-08T05:40:41Z</dcterms:modified>
</cp:coreProperties>
</file>