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6901-8064-40AA-9568-45F5A40A9E92}"/>
              </a:ext>
            </a:extLst>
          </p:cNvPr>
          <p:cNvSpPr txBox="1"/>
          <p:nvPr/>
        </p:nvSpPr>
        <p:spPr>
          <a:xfrm>
            <a:off x="0" y="53918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</a:t>
            </a:r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 (2)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627D7-1084-49AC-B2CD-727E5F484236}"/>
              </a:ext>
            </a:extLst>
          </p:cNvPr>
          <p:cNvSpPr txBox="1"/>
          <p:nvPr/>
        </p:nvSpPr>
        <p:spPr>
          <a:xfrm>
            <a:off x="0" y="574299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]-2 - </a:t>
            </a:r>
            <a:r>
              <a:rPr lang="en-IN" dirty="0" err="1"/>
              <a:t>GpXôm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013B6-80A8-4097-B1C8-BFEF60247B04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ER® ¿</a:t>
            </a:r>
            <a:r>
              <a:rPr lang="en-IN" dirty="0" err="1"/>
              <a:t>oRôú</a:t>
            </a:r>
            <a:r>
              <a:rPr lang="en-IN" dirty="0"/>
              <a:t>]</a:t>
            </a:r>
          </a:p>
          <a:p>
            <a:r>
              <a:rPr lang="en-IN" dirty="0" err="1"/>
              <a:t>JjRôûN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]-Gu-2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1B689-B260-449E-9DAA-9CF65D6B97BC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949A0-3AAF-433D-81FD-685314457EB8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]-2 - </a:t>
            </a:r>
            <a:r>
              <a:rPr lang="en-IN" dirty="0" err="1"/>
              <a:t>GpXôm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D7EF0-A7C9-47AF-9E51-C046AC58F58C}"/>
              </a:ext>
            </a:extLst>
          </p:cNvPr>
          <p:cNvSpPr txBox="1"/>
          <p:nvPr/>
        </p:nvSpPr>
        <p:spPr>
          <a:xfrm>
            <a:off x="0" y="53910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</a:t>
            </a:r>
          </a:p>
          <a:p>
            <a:r>
              <a:rPr lang="en-IN" dirty="0"/>
              <a:t>Ri½o ¿</a:t>
            </a:r>
            <a:r>
              <a:rPr lang="en-IN" dirty="0" err="1"/>
              <a:t>oRôú</a:t>
            </a:r>
            <a:r>
              <a:rPr lang="en-IN" dirty="0"/>
              <a:t>]-Gu-2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02A1B-C363-4682-904E-64ACD8648352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5E518-D1C3-4528-93D4-057A72D0516E}"/>
              </a:ext>
            </a:extLst>
          </p:cNvPr>
          <p:cNvSpPr txBox="1"/>
          <p:nvPr/>
        </p:nvSpPr>
        <p:spPr>
          <a:xfrm>
            <a:off x="0" y="574299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]-2 - </a:t>
            </a:r>
            <a:r>
              <a:rPr lang="en-IN" dirty="0" err="1"/>
              <a:t>GpXôm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C5F6B-5E86-4A7E-9F2F-23D2129DDF77}"/>
              </a:ext>
            </a:extLst>
          </p:cNvPr>
          <p:cNvSpPr txBox="1"/>
          <p:nvPr/>
        </p:nvSpPr>
        <p:spPr>
          <a:xfrm>
            <a:off x="-3543" y="53957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T£Ùm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</a:t>
            </a:r>
          </a:p>
          <a:p>
            <a:r>
              <a:rPr lang="en-IN" dirty="0" err="1"/>
              <a:t>EQÜm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]-Gu-2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23FFE-93DA-4E4A-9623-45B73FACD896}"/>
              </a:ext>
            </a:extLst>
          </p:cNvPr>
          <p:cNvSpPr txBox="1"/>
          <p:nvPr/>
        </p:nvSpPr>
        <p:spPr>
          <a:xfrm>
            <a:off x="0" y="53915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D153E-B1A1-4475-AC29-13011A71FAA9}"/>
              </a:ext>
            </a:extLst>
          </p:cNvPr>
          <p:cNvSpPr txBox="1"/>
          <p:nvPr/>
        </p:nvSpPr>
        <p:spPr>
          <a:xfrm>
            <a:off x="-1" y="5753622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]-2 - </a:t>
            </a:r>
            <a:r>
              <a:rPr lang="en-IN" dirty="0" err="1"/>
              <a:t>GpXôm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2238E-B816-411A-BA8A-C69D642E96AE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G§oLôXm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</a:t>
            </a:r>
          </a:p>
          <a:p>
            <a:r>
              <a:rPr lang="en-IN" dirty="0" err="1"/>
              <a:t>G§oTôol</a:t>
            </a:r>
            <a:r>
              <a:rPr lang="en-IN" dirty="0"/>
              <a:t>× ¿</a:t>
            </a:r>
            <a:r>
              <a:rPr lang="en-IN" dirty="0" err="1"/>
              <a:t>oRôú</a:t>
            </a:r>
            <a:r>
              <a:rPr lang="en-IN" dirty="0"/>
              <a:t>]-Gu-2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82402-054C-4D83-B4A7-C8CDA630FF39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115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2021-04-08T05:47:47Z</dcterms:modified>
</cp:coreProperties>
</file>