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C3A92-E529-423E-A8EC-A5D033417294}"/>
              </a:ext>
            </a:extLst>
          </p:cNvPr>
          <p:cNvSpPr txBox="1"/>
          <p:nvPr/>
        </p:nvSpPr>
        <p:spPr>
          <a:xfrm>
            <a:off x="0" y="53912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CÕYûW</a:t>
            </a:r>
            <a:r>
              <a:rPr lang="en-IN" dirty="0"/>
              <a:t> </a:t>
            </a:r>
            <a:r>
              <a:rPr lang="en-IN" dirty="0" err="1"/>
              <a:t>SPj</a:t>
            </a:r>
            <a:r>
              <a:rPr lang="en-IN" dirty="0"/>
              <a:t>§ </a:t>
            </a:r>
            <a:r>
              <a:rPr lang="en-IN" dirty="0" err="1"/>
              <a:t>Ïû</a:t>
            </a:r>
            <a:r>
              <a:rPr lang="en-IN" dirty="0"/>
              <a:t>\®u± </a:t>
            </a:r>
            <a:r>
              <a:rPr lang="en-IN" dirty="0" err="1"/>
              <a:t>LôjÕ</a:t>
            </a:r>
            <a:endParaRPr lang="en-IN" dirty="0"/>
          </a:p>
          <a:p>
            <a:r>
              <a:rPr lang="es-ES" dirty="0" err="1"/>
              <a:t>U¡rûY</a:t>
            </a:r>
            <a:r>
              <a:rPr lang="es-ES" dirty="0"/>
              <a:t> Rk¾úW Su± </a:t>
            </a:r>
            <a:r>
              <a:rPr lang="es-ES" dirty="0" err="1"/>
              <a:t>IVô</a:t>
            </a:r>
            <a:r>
              <a:rPr lang="es-E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53D69-B92E-4123-83D5-7ABE150773F8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Ri½ûW </a:t>
            </a:r>
            <a:r>
              <a:rPr lang="en-IN" dirty="0" err="1"/>
              <a:t>LPkúRu</a:t>
            </a:r>
            <a:r>
              <a:rPr lang="en-IN" dirty="0"/>
              <a:t> </a:t>
            </a:r>
            <a:r>
              <a:rPr lang="en-IN" dirty="0" err="1"/>
              <a:t>úNôRû</a:t>
            </a:r>
            <a:r>
              <a:rPr lang="en-IN" dirty="0"/>
              <a:t>] ù_«</a:t>
            </a:r>
            <a:r>
              <a:rPr lang="en-IN" dirty="0" err="1"/>
              <a:t>júRu</a:t>
            </a:r>
            <a:endParaRPr lang="en-IN" dirty="0"/>
          </a:p>
          <a:p>
            <a:r>
              <a:rPr lang="pl-PL" dirty="0"/>
              <a:t>U§ûX Rôi¥ú]u Em TXjRôp (2)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991C-F904-473A-B47A-262C6BE77646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IVô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EVoj§ÓúYu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23227-0EA6-4AA2-8F62-7255AD4D590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BTjÕ</a:t>
            </a:r>
            <a:r>
              <a:rPr lang="en-IN" dirty="0"/>
              <a:t> </a:t>
            </a:r>
            <a:r>
              <a:rPr lang="en-IN" dirty="0" err="1"/>
              <a:t>Sô°p</a:t>
            </a:r>
            <a:r>
              <a:rPr lang="en-IN" dirty="0"/>
              <a:t> </a:t>
            </a:r>
            <a:r>
              <a:rPr lang="en-IN" dirty="0" err="1"/>
              <a:t>AàáXUô</a:t>
            </a:r>
            <a:r>
              <a:rPr lang="en-IN" dirty="0"/>
              <a:t>]</a:t>
            </a:r>
          </a:p>
          <a:p>
            <a:r>
              <a:rPr lang="es-ES" dirty="0" err="1"/>
              <a:t>ÕûQÙUôÉúW</a:t>
            </a:r>
            <a:r>
              <a:rPr lang="es-ES" dirty="0"/>
              <a:t> Su± </a:t>
            </a:r>
            <a:r>
              <a:rPr lang="es-ES" dirty="0" err="1"/>
              <a:t>IVô</a:t>
            </a:r>
            <a:r>
              <a:rPr lang="es-ES" dirty="0"/>
              <a:t> (2) Su± Su±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BBF48-AFED-48F6-BE97-BA98686179F0}"/>
              </a:ext>
            </a:extLst>
          </p:cNvPr>
          <p:cNvSpPr txBox="1"/>
          <p:nvPr/>
        </p:nvSpPr>
        <p:spPr>
          <a:xfrm>
            <a:off x="0" y="53918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LWm ¿h¥ BºoY§jÕ</a:t>
            </a:r>
          </a:p>
          <a:p>
            <a:r>
              <a:rPr lang="es-ES" dirty="0" err="1"/>
              <a:t>GpûXûV</a:t>
            </a:r>
            <a:r>
              <a:rPr lang="es-ES" dirty="0"/>
              <a:t> </a:t>
            </a:r>
            <a:r>
              <a:rPr lang="es-ES" dirty="0" err="1"/>
              <a:t>ùTÚd¡Éo</a:t>
            </a:r>
            <a:r>
              <a:rPr lang="es-ES" dirty="0"/>
              <a:t> Su± </a:t>
            </a:r>
            <a:r>
              <a:rPr lang="es-ES" dirty="0" err="1"/>
              <a:t>IVô</a:t>
            </a:r>
            <a:r>
              <a:rPr lang="es-ES" dirty="0"/>
              <a:t> (2) Su± Su±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DCE0A-5D89-4FC6-ABDF-BE0870661AEF}"/>
              </a:ext>
            </a:extLst>
          </p:cNvPr>
          <p:cNvSpPr txBox="1"/>
          <p:nvPr/>
        </p:nvSpPr>
        <p:spPr>
          <a:xfrm>
            <a:off x="0" y="53918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A©ú`Lm</a:t>
            </a:r>
            <a:r>
              <a:rPr lang="en-US" dirty="0"/>
              <a:t> </a:t>
            </a:r>
            <a:r>
              <a:rPr lang="en-US" dirty="0" err="1"/>
              <a:t>RkÕ</a:t>
            </a:r>
            <a:r>
              <a:rPr lang="en-US" dirty="0"/>
              <a:t> </a:t>
            </a:r>
            <a:r>
              <a:rPr lang="en-US" dirty="0" err="1"/>
              <a:t>YWeLû</a:t>
            </a:r>
            <a:r>
              <a:rPr lang="en-US" dirty="0"/>
              <a:t>[ </a:t>
            </a:r>
            <a:r>
              <a:rPr lang="en-US" dirty="0" err="1"/>
              <a:t>DkÕ</a:t>
            </a:r>
            <a:endParaRPr lang="en-US" dirty="0"/>
          </a:p>
          <a:p>
            <a:r>
              <a:rPr lang="es-ES" dirty="0" err="1"/>
              <a:t>TVuTPf</a:t>
            </a:r>
            <a:r>
              <a:rPr lang="es-ES" dirty="0"/>
              <a:t> ùNn¾úW Su± </a:t>
            </a:r>
            <a:r>
              <a:rPr lang="es-ES" dirty="0" err="1"/>
              <a:t>IVô</a:t>
            </a:r>
            <a:r>
              <a:rPr lang="es-ES" dirty="0"/>
              <a:t> (2) Su± Su±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5D13F-11EA-4C17-B891-24063DA88832}"/>
              </a:ext>
            </a:extLst>
          </p:cNvPr>
          <p:cNvSpPr txBox="1"/>
          <p:nvPr/>
        </p:nvSpPr>
        <p:spPr>
          <a:xfrm>
            <a:off x="-10633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ÚûTLs</a:t>
            </a:r>
            <a:r>
              <a:rPr lang="en-IN" dirty="0"/>
              <a:t> </a:t>
            </a:r>
            <a:r>
              <a:rPr lang="en-IN" dirty="0" err="1"/>
              <a:t>RkÕ</a:t>
            </a:r>
            <a:r>
              <a:rPr lang="en-IN" dirty="0"/>
              <a:t> </a:t>
            </a:r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RkÕ</a:t>
            </a:r>
            <a:endParaRPr lang="en-IN" dirty="0"/>
          </a:p>
          <a:p>
            <a:r>
              <a:rPr lang="es-ES" dirty="0" err="1"/>
              <a:t>EVoj</a:t>
            </a:r>
            <a:r>
              <a:rPr lang="es-ES" dirty="0"/>
              <a:t>§ ûYj¾úW Su± </a:t>
            </a:r>
            <a:r>
              <a:rPr lang="es-ES" dirty="0" err="1"/>
              <a:t>IVô</a:t>
            </a:r>
            <a:r>
              <a:rPr lang="es-ES" dirty="0"/>
              <a:t> (2) Su± Su±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135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2021-04-08T05:57:54Z</dcterms:modified>
</cp:coreProperties>
</file>