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8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488B3-9833-4C2B-A152-697BB3698102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v§WlTÓYôn</a:t>
            </a:r>
            <a:r>
              <a:rPr lang="en-IN" dirty="0"/>
              <a:t> ¿ </a:t>
            </a:r>
            <a:r>
              <a:rPr lang="en-IN" dirty="0" err="1"/>
              <a:t>v§WlTÓYôn</a:t>
            </a:r>
            <a:endParaRPr lang="en-IN" dirty="0"/>
          </a:p>
          <a:p>
            <a:r>
              <a:rPr lang="en-IN" dirty="0" err="1"/>
              <a:t>LojRWôúX</a:t>
            </a:r>
            <a:r>
              <a:rPr lang="en-IN" dirty="0"/>
              <a:t> ¿ </a:t>
            </a:r>
            <a:r>
              <a:rPr lang="en-IN" dirty="0" err="1"/>
              <a:t>v§WlTÓYôn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317A4-4EC3-49C6-92B3-4391C7490737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¿§</a:t>
            </a:r>
            <a:r>
              <a:rPr lang="en-IN" dirty="0" err="1"/>
              <a:t>Vôp</a:t>
            </a:r>
            <a:r>
              <a:rPr lang="en-IN" dirty="0"/>
              <a:t> </a:t>
            </a:r>
            <a:r>
              <a:rPr lang="en-IN" dirty="0" err="1"/>
              <a:t>AY¬u</a:t>
            </a:r>
            <a:r>
              <a:rPr lang="en-IN" dirty="0"/>
              <a:t> </a:t>
            </a:r>
            <a:r>
              <a:rPr lang="en-IN" dirty="0" err="1"/>
              <a:t>YôojûRVôp</a:t>
            </a:r>
            <a:endParaRPr lang="en-IN" dirty="0"/>
          </a:p>
          <a:p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(</a:t>
            </a:r>
            <a:r>
              <a:rPr lang="en-IN" dirty="0" err="1"/>
              <a:t>CeÏ</a:t>
            </a:r>
            <a:r>
              <a:rPr lang="en-IN" dirty="0"/>
              <a:t>) </a:t>
            </a:r>
            <a:r>
              <a:rPr lang="en-IN" dirty="0" err="1"/>
              <a:t>v§WlTÓúYôm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3E474-35BC-4A01-97A3-67CCB0629E75}"/>
              </a:ext>
            </a:extLst>
          </p:cNvPr>
          <p:cNvSpPr txBox="1"/>
          <p:nvPr/>
        </p:nvSpPr>
        <p:spPr>
          <a:xfrm>
            <a:off x="0" y="54016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ÑYô£VôL</a:t>
            </a:r>
            <a:r>
              <a:rPr lang="en-IN" dirty="0"/>
              <a:t> </a:t>
            </a:r>
            <a:r>
              <a:rPr lang="en-IN" dirty="0" err="1"/>
              <a:t>AûZdLlThúPôo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ûWkúR</a:t>
            </a:r>
            <a:r>
              <a:rPr lang="en-IN" dirty="0"/>
              <a:t> </a:t>
            </a:r>
            <a:r>
              <a:rPr lang="en-IN" dirty="0" err="1"/>
              <a:t>CúVÑ®p</a:t>
            </a:r>
            <a:r>
              <a:rPr lang="en-IN" dirty="0"/>
              <a:t> ¨ûXj§ÓúYôm-2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87807-0B32-43C2-A411-EC21FD641582}"/>
              </a:ext>
            </a:extLst>
          </p:cNvPr>
          <p:cNvSpPr txBox="1"/>
          <p:nvPr/>
        </p:nvSpPr>
        <p:spPr>
          <a:xfrm>
            <a:off x="0" y="572118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ÚûT«u</a:t>
            </a:r>
            <a:r>
              <a:rPr lang="en-IN" dirty="0"/>
              <a:t> </a:t>
            </a:r>
            <a:r>
              <a:rPr lang="en-IN" dirty="0" err="1"/>
              <a:t>LôXªÕ</a:t>
            </a:r>
            <a:r>
              <a:rPr lang="en-IN" dirty="0"/>
              <a:t> ¡±</a:t>
            </a:r>
            <a:r>
              <a:rPr lang="en-IN" dirty="0" err="1"/>
              <a:t>vúRÑ®u</a:t>
            </a:r>
            <a:r>
              <a:rPr lang="en-IN" dirty="0"/>
              <a:t> CWdLØiÓ-2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BA184-65F4-476A-9C7B-9B27A1CC6A91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Juß</a:t>
            </a:r>
            <a:r>
              <a:rPr lang="en-IN" dirty="0"/>
              <a:t> </a:t>
            </a:r>
            <a:r>
              <a:rPr lang="en-IN" dirty="0" err="1"/>
              <a:t>áÓúYôm</a:t>
            </a:r>
            <a:r>
              <a:rPr lang="en-IN" dirty="0"/>
              <a:t> </a:t>
            </a:r>
            <a:r>
              <a:rPr lang="en-IN" dirty="0" err="1"/>
              <a:t>Jl×d</a:t>
            </a:r>
            <a:r>
              <a:rPr lang="en-IN" dirty="0"/>
              <a:t> </a:t>
            </a:r>
            <a:r>
              <a:rPr lang="en-IN" dirty="0" err="1"/>
              <a:t>ùLôÓlúTôm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¨û\úYtßúYôm-2-v§WlTÓYôn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8CE6D-3644-4E6F-B8ED-0F86589BEC0D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Ck§Vo</a:t>
            </a:r>
            <a:r>
              <a:rPr lang="en-IN" dirty="0"/>
              <a:t> </a:t>
            </a:r>
            <a:r>
              <a:rPr lang="en-IN" dirty="0" err="1"/>
              <a:t>CúVÑ®p</a:t>
            </a:r>
            <a:r>
              <a:rPr lang="en-IN" dirty="0"/>
              <a:t> </a:t>
            </a:r>
            <a:r>
              <a:rPr lang="en-IN" dirty="0" err="1"/>
              <a:t>v§WlTh¥P</a:t>
            </a:r>
            <a:endParaRPr lang="en-IN" dirty="0"/>
          </a:p>
          <a:p>
            <a:r>
              <a:rPr lang="en-IN" dirty="0" err="1"/>
              <a:t>Ñ®úN</a:t>
            </a:r>
            <a:r>
              <a:rPr lang="en-IN" dirty="0"/>
              <a:t>` </a:t>
            </a:r>
            <a:r>
              <a:rPr lang="en-IN" dirty="0" err="1"/>
              <a:t>T¦ûV</a:t>
            </a:r>
            <a:r>
              <a:rPr lang="en-IN" dirty="0"/>
              <a:t> BR¬lúTôm-2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3E2B6-6231-4F07-8506-A8B41610FCAB}"/>
              </a:ext>
            </a:extLst>
          </p:cNvPr>
          <p:cNvSpPr txBox="1"/>
          <p:nvPr/>
        </p:nvSpPr>
        <p:spPr>
          <a:xfrm>
            <a:off x="0" y="53918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çdLjûR</a:t>
            </a:r>
            <a:r>
              <a:rPr lang="en-IN" dirty="0"/>
              <a:t> </a:t>
            </a:r>
            <a:r>
              <a:rPr lang="en-IN" dirty="0" err="1"/>
              <a:t>ER±úV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/>
              <a:t>×Õ </a:t>
            </a:r>
            <a:r>
              <a:rPr lang="en-IN" dirty="0" err="1"/>
              <a:t>T¦dLôn</a:t>
            </a:r>
            <a:r>
              <a:rPr lang="en-IN" dirty="0"/>
              <a:t> EûZj§ÓúYôm-2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561EA-3E45-43A5-8D18-75CED732D9C8}"/>
              </a:ext>
            </a:extLst>
          </p:cNvPr>
          <p:cNvSpPr txBox="1"/>
          <p:nvPr/>
        </p:nvSpPr>
        <p:spPr>
          <a:xfrm>
            <a:off x="0" y="54019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LôXúUô</a:t>
            </a:r>
            <a:r>
              <a:rPr lang="en-IN" dirty="0"/>
              <a:t> £±Õ </a:t>
            </a:r>
            <a:r>
              <a:rPr lang="en-IN" dirty="0" err="1"/>
              <a:t>ùNVpTÓúYôm</a:t>
            </a:r>
            <a:endParaRPr lang="en-IN" dirty="0"/>
          </a:p>
          <a:p>
            <a:r>
              <a:rPr lang="en-IN" dirty="0" err="1"/>
              <a:t>LPûUúVô</a:t>
            </a:r>
            <a:r>
              <a:rPr lang="en-IN" dirty="0"/>
              <a:t> </a:t>
            </a:r>
            <a:r>
              <a:rPr lang="en-IN" dirty="0" err="1"/>
              <a:t>ùT¬Õ</a:t>
            </a:r>
            <a:r>
              <a:rPr lang="en-IN" dirty="0"/>
              <a:t> ×\lTÓúYôm-2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CEECD-0266-44C3-AA39-F2CFD360FCB0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CúVÑYôp</a:t>
            </a:r>
            <a:r>
              <a:rPr lang="en-IN" dirty="0"/>
              <a:t> </a:t>
            </a:r>
            <a:r>
              <a:rPr lang="en-IN" dirty="0" err="1"/>
              <a:t>ùYt±ÙiÓ</a:t>
            </a:r>
            <a:endParaRPr lang="en-IN" dirty="0"/>
          </a:p>
          <a:p>
            <a:r>
              <a:rPr lang="pl-PL" dirty="0"/>
              <a:t>§\l©p ¨uß ù_©j§ÓúYôm-2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127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2021-04-08T06:06:54Z</dcterms:modified>
</cp:coreProperties>
</file>