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1592-0359-455A-A64E-0C5434462A4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Y¯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Nj§Vm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ËYu</a:t>
            </a:r>
            <a:endParaRPr lang="en-IN" dirty="0"/>
          </a:p>
          <a:p>
            <a:r>
              <a:rPr lang="en-IN" dirty="0" err="1"/>
              <a:t>úYú</a:t>
            </a:r>
            <a:r>
              <a:rPr lang="en-IN" dirty="0"/>
              <a:t>\ JÚ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úRYu-2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F7F1C-4E94-4A11-9E60-87818E4D9C3A}"/>
              </a:ext>
            </a:extLst>
          </p:cNvPr>
          <p:cNvSpPr txBox="1"/>
          <p:nvPr/>
        </p:nvSpPr>
        <p:spPr>
          <a:xfrm>
            <a:off x="0" y="545563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®</a:t>
            </a:r>
            <a:r>
              <a:rPr lang="en-IN" sz="4000" dirty="0" err="1"/>
              <a:t>i¦Ûm</a:t>
            </a:r>
            <a:r>
              <a:rPr lang="en-IN" sz="4000" dirty="0"/>
              <a:t> </a:t>
            </a:r>
            <a:r>
              <a:rPr lang="en-IN" sz="4000" dirty="0" err="1"/>
              <a:t>Ui¦Ûm</a:t>
            </a:r>
            <a:r>
              <a:rPr lang="en-IN" sz="4000" dirty="0"/>
              <a:t> </a:t>
            </a:r>
            <a:r>
              <a:rPr lang="en-IN" sz="4000" dirty="0" err="1"/>
              <a:t>ùUn</a:t>
            </a:r>
            <a:r>
              <a:rPr lang="en-IN" sz="4000" dirty="0"/>
              <a:t> </a:t>
            </a:r>
            <a:r>
              <a:rPr lang="en-IN" sz="4000" dirty="0" err="1"/>
              <a:t>SôUm</a:t>
            </a:r>
            <a:r>
              <a:rPr lang="en-IN" sz="4000" dirty="0"/>
              <a:t> </a:t>
            </a:r>
            <a:r>
              <a:rPr lang="en-IN" sz="4000" dirty="0" err="1"/>
              <a:t>EkRu</a:t>
            </a:r>
            <a:r>
              <a:rPr lang="en-IN" sz="4000" dirty="0"/>
              <a:t> </a:t>
            </a:r>
            <a:r>
              <a:rPr lang="en-IN" sz="4000" dirty="0" err="1"/>
              <a:t>SôUm</a:t>
            </a:r>
            <a:r>
              <a:rPr lang="en-IN" sz="4000" dirty="0"/>
              <a:t> </a:t>
            </a:r>
            <a:r>
              <a:rPr lang="en-IN" sz="4000" dirty="0" err="1"/>
              <a:t>IVô</a:t>
            </a:r>
            <a:endParaRPr lang="en-IN" sz="4000" dirty="0"/>
          </a:p>
          <a:p>
            <a:r>
              <a:rPr lang="es-ES" sz="4000" dirty="0" err="1"/>
              <a:t>EUdÏ</a:t>
            </a:r>
            <a:r>
              <a:rPr lang="es-ES" sz="4000" dirty="0"/>
              <a:t> ¨Lo </a:t>
            </a:r>
            <a:r>
              <a:rPr lang="es-ES" sz="4000" dirty="0" err="1"/>
              <a:t>Gußm</a:t>
            </a:r>
            <a:r>
              <a:rPr lang="es-ES" sz="4000" dirty="0"/>
              <a:t> ¿</a:t>
            </a:r>
            <a:r>
              <a:rPr lang="es-ES" sz="4000" dirty="0" err="1"/>
              <a:t>oRôu</a:t>
            </a:r>
            <a:r>
              <a:rPr lang="es-ES" sz="4000" dirty="0"/>
              <a:t> IVô-2-¿</a:t>
            </a:r>
            <a:r>
              <a:rPr lang="es-ES" sz="4000" dirty="0" err="1"/>
              <a:t>úW</a:t>
            </a:r>
            <a:r>
              <a:rPr lang="es-ES" sz="4000" dirty="0"/>
              <a:t> Y¯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0932D-4E28-4FD1-AD4C-D0E3EA5CEB84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LpÛUpX</a:t>
            </a:r>
            <a:r>
              <a:rPr lang="en-IN" dirty="0"/>
              <a:t> </a:t>
            </a:r>
            <a:r>
              <a:rPr lang="en-IN" dirty="0" err="1"/>
              <a:t>UiÔUpX</a:t>
            </a:r>
            <a:r>
              <a:rPr lang="en-IN" dirty="0"/>
              <a:t> </a:t>
            </a:r>
            <a:r>
              <a:rPr lang="en-IN" dirty="0" err="1"/>
              <a:t>LpXôp</a:t>
            </a:r>
            <a:r>
              <a:rPr lang="en-IN" dirty="0"/>
              <a:t> Ko £</a:t>
            </a:r>
            <a:r>
              <a:rPr lang="en-IN" dirty="0" err="1"/>
              <a:t>tTUpX</a:t>
            </a:r>
            <a:endParaRPr lang="en-IN" dirty="0"/>
          </a:p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úRYu</a:t>
            </a:r>
            <a:r>
              <a:rPr lang="en-IN" dirty="0"/>
              <a:t> Gu\</a:t>
            </a:r>
            <a:r>
              <a:rPr lang="en-IN" dirty="0" err="1"/>
              <a:t>ôp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]Vô-2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2DF85-A56A-4D72-B16B-285CFDA9263F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ìTeLs</a:t>
            </a:r>
            <a:r>
              <a:rPr lang="en-IN" dirty="0"/>
              <a:t> </a:t>
            </a:r>
            <a:r>
              <a:rPr lang="en-IN" dirty="0" err="1"/>
              <a:t>EUd¡pûX</a:t>
            </a:r>
            <a:r>
              <a:rPr lang="en-IN" dirty="0"/>
              <a:t> </a:t>
            </a:r>
            <a:r>
              <a:rPr lang="en-IN" dirty="0" err="1"/>
              <a:t>ùNôìTØm</a:t>
            </a:r>
            <a:r>
              <a:rPr lang="en-IN" dirty="0"/>
              <a:t> </a:t>
            </a:r>
            <a:r>
              <a:rPr lang="en-IN" dirty="0" err="1"/>
              <a:t>EUd¡pûX</a:t>
            </a:r>
            <a:endParaRPr lang="en-IN" dirty="0"/>
          </a:p>
          <a:p>
            <a:r>
              <a:rPr lang="en-IN" dirty="0" err="1"/>
              <a:t>B®Vôn</a:t>
            </a:r>
            <a:r>
              <a:rPr lang="en-IN" dirty="0"/>
              <a:t> </a:t>
            </a:r>
            <a:r>
              <a:rPr lang="en-IN" dirty="0" err="1"/>
              <a:t>CÚd¡uÈo</a:t>
            </a:r>
            <a:r>
              <a:rPr lang="en-IN" dirty="0"/>
              <a:t> BiPYúW-2-¿</a:t>
            </a:r>
            <a:r>
              <a:rPr lang="en-IN" dirty="0" err="1"/>
              <a:t>úW</a:t>
            </a:r>
            <a:r>
              <a:rPr lang="en-IN" dirty="0"/>
              <a:t> Y¯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87736-AC06-470E-9E62-D1E14112410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EiPô</a:t>
            </a:r>
            <a:r>
              <a:rPr lang="en-IN" dirty="0"/>
              <a:t>]Õ </a:t>
            </a:r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EiPô</a:t>
            </a:r>
            <a:r>
              <a:rPr lang="en-IN" dirty="0"/>
              <a:t>]Õ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U¡ûUdúL</a:t>
            </a:r>
            <a:r>
              <a:rPr lang="en-IN" dirty="0"/>
              <a:t> EiPôd¡Éo-2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4F5A-0BCF-4006-AB61-5563E619579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TûPl</a:t>
            </a:r>
            <a:r>
              <a:rPr lang="en-IN" dirty="0"/>
              <a:t>× </a:t>
            </a:r>
            <a:r>
              <a:rPr lang="en-IN" dirty="0" err="1"/>
              <a:t>ùRnYUpX</a:t>
            </a:r>
            <a:r>
              <a:rPr lang="en-IN" dirty="0"/>
              <a:t> </a:t>
            </a:r>
            <a:r>
              <a:rPr lang="en-IN" dirty="0" err="1"/>
              <a:t>TôolTùRpXôm</a:t>
            </a:r>
            <a:r>
              <a:rPr lang="en-IN" dirty="0"/>
              <a:t> </a:t>
            </a:r>
            <a:r>
              <a:rPr lang="en-IN" dirty="0" err="1"/>
              <a:t>ùRnYUpX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¿o </a:t>
            </a:r>
            <a:r>
              <a:rPr lang="en-IN" dirty="0" err="1"/>
              <a:t>JÚYúW</a:t>
            </a:r>
            <a:r>
              <a:rPr lang="en-IN" dirty="0"/>
              <a:t> LPÜs IVô-2-¿</a:t>
            </a:r>
            <a:r>
              <a:rPr lang="en-IN" dirty="0" err="1"/>
              <a:t>úW</a:t>
            </a:r>
            <a:r>
              <a:rPr lang="en-IN" dirty="0"/>
              <a:t> Y¯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3A355-C816-4B3D-862A-E903F19CBA04}"/>
              </a:ext>
            </a:extLst>
          </p:cNvPr>
          <p:cNvSpPr txBox="1"/>
          <p:nvPr/>
        </p:nvSpPr>
        <p:spPr>
          <a:xfrm>
            <a:off x="0" y="53912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GpûX</a:t>
            </a:r>
            <a:r>
              <a:rPr lang="en-IN" dirty="0"/>
              <a:t> </a:t>
            </a:r>
            <a:r>
              <a:rPr lang="en-IN" dirty="0" err="1"/>
              <a:t>CpXôRYúW</a:t>
            </a:r>
            <a:endParaRPr lang="en-IN" dirty="0"/>
          </a:p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BLôRÕ</a:t>
            </a:r>
            <a:r>
              <a:rPr lang="en-IN" dirty="0"/>
              <a:t> JußªpûXúV-2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9961-298A-4354-8859-870D3FE8A2ED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Yô]m Em £eLôN]m éª EkRu TôRT¥</a:t>
            </a:r>
          </a:p>
          <a:p>
            <a:r>
              <a:rPr lang="en-IN" dirty="0" err="1"/>
              <a:t>SPlTùRpXôm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®</a:t>
            </a:r>
            <a:r>
              <a:rPr lang="en-IN" dirty="0" err="1"/>
              <a:t>ÚlTlT</a:t>
            </a:r>
            <a:r>
              <a:rPr lang="en-IN" dirty="0"/>
              <a:t>¥-2-¿</a:t>
            </a:r>
            <a:r>
              <a:rPr lang="en-IN" dirty="0" err="1"/>
              <a:t>úW</a:t>
            </a:r>
            <a:r>
              <a:rPr lang="en-IN" dirty="0"/>
              <a:t> Y¯</a:t>
            </a:r>
          </a:p>
        </p:txBody>
      </p:sp>
    </p:spTree>
    <p:extLst>
      <p:ext uri="{BB962C8B-B14F-4D97-AF65-F5344CB8AC3E}">
        <p14:creationId xmlns:p14="http://schemas.microsoft.com/office/powerpoint/2010/main" val="35883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141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2021-04-08T06:21:25Z</dcterms:modified>
</cp:coreProperties>
</file>