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7" r:id="rId9"/>
    <p:sldId id="3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51F1C5-8688-4359-8167-5026C1AC933E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ùNôpX</a:t>
            </a:r>
            <a:r>
              <a:rPr lang="en-IN" dirty="0"/>
              <a:t> </a:t>
            </a:r>
            <a:r>
              <a:rPr lang="en-IN" dirty="0" err="1"/>
              <a:t>BÏúU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ùNôu</a:t>
            </a:r>
            <a:r>
              <a:rPr lang="en-IN" dirty="0"/>
              <a:t>]</a:t>
            </a:r>
            <a:r>
              <a:rPr lang="en-IN" dirty="0" err="1"/>
              <a:t>ôp</a:t>
            </a:r>
            <a:r>
              <a:rPr lang="en-IN" dirty="0"/>
              <a:t> úTôÕúU-2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B71E7-A903-41F0-9BA9-FEDCAD203D32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YôojûR</a:t>
            </a:r>
            <a:r>
              <a:rPr lang="en-IN" dirty="0"/>
              <a:t> </a:t>
            </a:r>
            <a:r>
              <a:rPr lang="en-IN" dirty="0" err="1"/>
              <a:t>Nj§VUô</a:t>
            </a:r>
            <a:r>
              <a:rPr lang="en-IN" dirty="0"/>
              <a:t>]</a:t>
            </a:r>
            <a:r>
              <a:rPr lang="en-IN" dirty="0" err="1"/>
              <a:t>úR</a:t>
            </a:r>
            <a:endParaRPr lang="en-IN" dirty="0"/>
          </a:p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ùNn</a:t>
            </a:r>
            <a:r>
              <a:rPr lang="en-IN" dirty="0"/>
              <a:t>§ </a:t>
            </a:r>
            <a:r>
              <a:rPr lang="en-IN" dirty="0" err="1"/>
              <a:t>EiûUVô</a:t>
            </a:r>
            <a:r>
              <a:rPr lang="en-IN" dirty="0"/>
              <a:t>]úR-2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F801A-353D-4C8F-8FB9-2F4CB8F53A4F}"/>
              </a:ext>
            </a:extLst>
          </p:cNvPr>
          <p:cNvSpPr txBox="1"/>
          <p:nvPr/>
        </p:nvSpPr>
        <p:spPr>
          <a:xfrm>
            <a:off x="0" y="540164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Yô]m éª VôÜm Em </a:t>
            </a:r>
            <a:r>
              <a:rPr lang="en-IN" dirty="0" err="1"/>
              <a:t>YôojûR</a:t>
            </a:r>
            <a:r>
              <a:rPr lang="en-IN" dirty="0"/>
              <a:t>«]</a:t>
            </a:r>
            <a:r>
              <a:rPr lang="en-IN" dirty="0" err="1"/>
              <a:t>ôúX</a:t>
            </a:r>
            <a:r>
              <a:rPr lang="en-IN" dirty="0"/>
              <a:t> </a:t>
            </a:r>
            <a:r>
              <a:rPr lang="pt-BR" dirty="0"/>
              <a:t>£Úx¥j¾úW Lôj§h¼úW-2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28CFB-91DA-4060-946F-032CC1005C18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E«ol©Ùm</a:t>
            </a:r>
            <a:r>
              <a:rPr lang="en-IN" dirty="0"/>
              <a:t> Gu</a:t>
            </a:r>
          </a:p>
          <a:p>
            <a:r>
              <a:rPr lang="en-IN" dirty="0" err="1"/>
              <a:t>úRYú</a:t>
            </a:r>
            <a:r>
              <a:rPr lang="en-IN" dirty="0"/>
              <a:t>] - 4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89DC-49E1-4577-9E0F-3C2E20CB6E9C}"/>
              </a:ext>
            </a:extLst>
          </p:cNvPr>
          <p:cNvSpPr txBox="1"/>
          <p:nvPr/>
        </p:nvSpPr>
        <p:spPr>
          <a:xfrm>
            <a:off x="0" y="54016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LPÛm</a:t>
            </a:r>
            <a:r>
              <a:rPr lang="en-IN" dirty="0"/>
              <a:t> </a:t>
            </a:r>
            <a:r>
              <a:rPr lang="en-IN" dirty="0" err="1"/>
              <a:t>Lôtßm</a:t>
            </a:r>
            <a:r>
              <a:rPr lang="en-IN" dirty="0"/>
              <a:t> </a:t>
            </a:r>
            <a:r>
              <a:rPr lang="en-IN" dirty="0" err="1"/>
              <a:t>UûZÙm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B®«]</a:t>
            </a:r>
            <a:r>
              <a:rPr lang="en-IN" dirty="0" err="1"/>
              <a:t>ôúX</a:t>
            </a:r>
            <a:r>
              <a:rPr lang="en-IN" dirty="0"/>
              <a:t> </a:t>
            </a:r>
            <a:r>
              <a:rPr lang="pt-BR" dirty="0"/>
              <a:t>£Úx¥j¾úW Lôj§h¼úW-2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88ECB-3C80-4801-8BA6-6605A2086F6A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E«ol©Ùm</a:t>
            </a:r>
            <a:r>
              <a:rPr lang="en-IN" dirty="0"/>
              <a:t> Gu</a:t>
            </a:r>
          </a:p>
          <a:p>
            <a:r>
              <a:rPr lang="en-IN" dirty="0" err="1"/>
              <a:t>úRYú</a:t>
            </a:r>
            <a:r>
              <a:rPr lang="en-IN" dirty="0"/>
              <a:t>] - 4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E30D47-16E8-4487-9A44-728B7787F12B}"/>
              </a:ext>
            </a:extLst>
          </p:cNvPr>
          <p:cNvSpPr txBox="1"/>
          <p:nvPr/>
        </p:nvSpPr>
        <p:spPr>
          <a:xfrm>
            <a:off x="0" y="540164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it-IT" dirty="0"/>
              <a:t>LYûX Li½o LxPm Uôßm</a:t>
            </a:r>
          </a:p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YôojûR</a:t>
            </a:r>
            <a:r>
              <a:rPr lang="en-IN" dirty="0"/>
              <a:t>«]</a:t>
            </a:r>
            <a:r>
              <a:rPr lang="en-IN" dirty="0" err="1"/>
              <a:t>ôúX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8F927-F598-4E3F-BD60-4ACA42845A0F}"/>
              </a:ext>
            </a:extLst>
          </p:cNvPr>
          <p:cNvSpPr txBox="1"/>
          <p:nvPr/>
        </p:nvSpPr>
        <p:spPr>
          <a:xfrm>
            <a:off x="0" y="571109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JÚ </a:t>
            </a:r>
            <a:r>
              <a:rPr lang="en-IN" dirty="0" err="1"/>
              <a:t>YôojûR</a:t>
            </a:r>
            <a:r>
              <a:rPr lang="en-IN" dirty="0"/>
              <a:t> ¿o </a:t>
            </a:r>
            <a:r>
              <a:rPr lang="en-IN" dirty="0" err="1"/>
              <a:t>ùNôu</a:t>
            </a:r>
            <a:r>
              <a:rPr lang="en-IN" dirty="0"/>
              <a:t>]ôpúTôÕúU-2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FC51B-4CFC-46F1-84F1-22FF14747FEC}"/>
              </a:ext>
            </a:extLst>
          </p:cNvPr>
          <p:cNvSpPr txBox="1"/>
          <p:nvPr/>
        </p:nvSpPr>
        <p:spPr>
          <a:xfrm>
            <a:off x="0" y="540247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E«ol©Ùm</a:t>
            </a:r>
            <a:r>
              <a:rPr lang="en-IN" dirty="0"/>
              <a:t> Gu</a:t>
            </a:r>
          </a:p>
          <a:p>
            <a:r>
              <a:rPr lang="en-IN" dirty="0" err="1"/>
              <a:t>úRYú</a:t>
            </a:r>
            <a:r>
              <a:rPr lang="en-IN" dirty="0"/>
              <a:t>] - 4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1496</TotalTime>
  <Words>112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2021-04-08T06:54:28Z</dcterms:modified>
</cp:coreProperties>
</file>