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7C112-D872-4949-A03D-96BE2AE52865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dLt</a:t>
            </a:r>
            <a:r>
              <a:rPr lang="en-IN" dirty="0"/>
              <a:t>\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LÞdÏ</a:t>
            </a:r>
            <a:r>
              <a:rPr lang="en-IN" dirty="0"/>
              <a:t> </a:t>
            </a:r>
            <a:r>
              <a:rPr lang="en-IN" dirty="0" err="1"/>
              <a:t>NLôVo</a:t>
            </a:r>
            <a:r>
              <a:rPr lang="en-IN" dirty="0"/>
              <a:t> ¿</a:t>
            </a:r>
            <a:r>
              <a:rPr lang="en-IN" dirty="0" err="1"/>
              <a:t>úWVpXúYô</a:t>
            </a:r>
            <a:endParaRPr lang="en-IN" dirty="0"/>
          </a:p>
          <a:p>
            <a:r>
              <a:rPr lang="en-IN" dirty="0" err="1"/>
              <a:t>GdLôXm</a:t>
            </a:r>
            <a:r>
              <a:rPr lang="en-IN" dirty="0"/>
              <a:t> </a:t>
            </a:r>
            <a:r>
              <a:rPr lang="en-IN" dirty="0" err="1"/>
              <a:t>ÕûQVYodÏ</a:t>
            </a:r>
            <a:r>
              <a:rPr lang="en-IN" dirty="0"/>
              <a:t> ¨</a:t>
            </a:r>
            <a:r>
              <a:rPr lang="en-IN" dirty="0" err="1"/>
              <a:t>tTYÚm</a:t>
            </a:r>
            <a:r>
              <a:rPr lang="en-IN" dirty="0"/>
              <a:t> ¿</a:t>
            </a:r>
            <a:r>
              <a:rPr lang="en-IN" dirty="0" err="1"/>
              <a:t>úWVpXúYô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75BDA-00EB-4F14-A865-8059AE16A2BC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R²ûUVô]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NLôVo</a:t>
            </a:r>
            <a:r>
              <a:rPr lang="en-IN" dirty="0"/>
              <a:t> ¿</a:t>
            </a:r>
            <a:r>
              <a:rPr lang="en-IN" dirty="0" err="1"/>
              <a:t>úWVpXúYô</a:t>
            </a:r>
            <a:endParaRPr lang="en-IN" dirty="0"/>
          </a:p>
          <a:p>
            <a:r>
              <a:rPr lang="en-IN" dirty="0" err="1"/>
              <a:t>BRWYt</a:t>
            </a:r>
            <a:r>
              <a:rPr lang="en-IN" dirty="0"/>
              <a:t>\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TdL</a:t>
            </a:r>
            <a:r>
              <a:rPr lang="en-IN" dirty="0"/>
              <a:t> </a:t>
            </a:r>
            <a:r>
              <a:rPr lang="en-IN" dirty="0" err="1"/>
              <a:t>TXm</a:t>
            </a:r>
            <a:r>
              <a:rPr lang="en-IN" dirty="0"/>
              <a:t> ¿úWVpXúYô-2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1EC82-8F43-4023-97AD-1E42076F1C88}"/>
              </a:ext>
            </a:extLst>
          </p:cNvPr>
          <p:cNvSpPr txBox="1"/>
          <p:nvPr/>
        </p:nvSpPr>
        <p:spPr>
          <a:xfrm>
            <a:off x="0" y="572172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J° ¿úWVpXúYô-2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E5E43-3B3F-48C3-99A9-7015442B30A1}"/>
              </a:ext>
            </a:extLst>
          </p:cNvPr>
          <p:cNvSpPr txBox="1"/>
          <p:nvPr/>
        </p:nvSpPr>
        <p:spPr>
          <a:xfrm>
            <a:off x="0" y="54019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k§ÚlÀúWô</a:t>
            </a:r>
            <a:endParaRPr lang="en-IN" dirty="0"/>
          </a:p>
          <a:p>
            <a:r>
              <a:rPr lang="en-IN" dirty="0" err="1"/>
              <a:t>çWj§p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®ÓÅúWô-2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AC4AC-2D8D-466F-84AC-2A1374B22907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HûZLû</a:t>
            </a:r>
            <a:r>
              <a:rPr lang="en-IN" dirty="0"/>
              <a:t>[ U\lÀúWô-2</a:t>
            </a:r>
          </a:p>
          <a:p>
            <a:r>
              <a:rPr lang="en-IN" dirty="0" err="1"/>
              <a:t>CúVÑúY</a:t>
            </a:r>
            <a:r>
              <a:rPr lang="en-IN" dirty="0"/>
              <a:t> U]ªWeÏm-2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3A127-43F1-4C86-BDBF-7F9CEF0C037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GÝkRÚÞm</a:t>
            </a:r>
            <a:endParaRPr lang="en-IN" dirty="0"/>
          </a:p>
          <a:p>
            <a:r>
              <a:rPr lang="en-IN" dirty="0" err="1"/>
              <a:t>ûLçd</a:t>
            </a:r>
            <a:r>
              <a:rPr lang="en-IN" dirty="0"/>
              <a:t>¡ </a:t>
            </a:r>
            <a:r>
              <a:rPr lang="en-IN" dirty="0" err="1"/>
              <a:t>Guû</a:t>
            </a:r>
            <a:r>
              <a:rPr lang="en-IN" dirty="0"/>
              <a:t>] ¨ßjÕm-2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6D896-B6B6-461A-87F8-AC5E92D723F5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¾VYo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ãÝm</a:t>
            </a:r>
            <a:r>
              <a:rPr lang="en-IN" dirty="0"/>
              <a:t> úSWm-2</a:t>
            </a:r>
          </a:p>
          <a:p>
            <a:r>
              <a:rPr lang="en-IN" dirty="0" err="1"/>
              <a:t>çVYúW</a:t>
            </a:r>
            <a:r>
              <a:rPr lang="en-IN" dirty="0"/>
              <a:t> CWh£Ùm-2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AB03F-2B41-42BB-B579-0DD452ACC160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kRôÛm</a:t>
            </a:r>
            <a:endParaRPr lang="en-IN" dirty="0"/>
          </a:p>
          <a:p>
            <a:r>
              <a:rPr lang="en-IN" dirty="0"/>
              <a:t>¿o </a:t>
            </a:r>
            <a:r>
              <a:rPr lang="en-IN" dirty="0" err="1"/>
              <a:t>Guû</a:t>
            </a:r>
            <a:r>
              <a:rPr lang="en-IN" dirty="0"/>
              <a:t>] U\lT§pûX-2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CDA98-F8E8-4FAC-AE62-08D8FF92531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HûZ«u ù_Tm úLÞm-2</a:t>
            </a:r>
          </a:p>
          <a:p>
            <a:r>
              <a:rPr lang="en-IN" dirty="0" err="1"/>
              <a:t>CúVÑúY</a:t>
            </a:r>
            <a:r>
              <a:rPr lang="en-IN" dirty="0"/>
              <a:t> U]ªWeÏm-2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106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2021-04-16T09:47:52Z</dcterms:modified>
</cp:coreProperties>
</file>