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16-04-2021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9E22-5789-462F-99CF-24D42A50D3D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Euû</a:t>
            </a:r>
            <a:r>
              <a:rPr lang="en-IN" dirty="0"/>
              <a:t>] ×</a:t>
            </a:r>
            <a:r>
              <a:rPr lang="en-IN" dirty="0" err="1"/>
              <a:t>Lrf£VôL</a:t>
            </a:r>
            <a:r>
              <a:rPr lang="en-IN" dirty="0"/>
              <a:t> </a:t>
            </a:r>
            <a:r>
              <a:rPr lang="en-IN" dirty="0" err="1"/>
              <a:t>ûYj§ÓYôo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EkRu</a:t>
            </a:r>
            <a:r>
              <a:rPr lang="en-IN" dirty="0"/>
              <a:t> </a:t>
            </a:r>
            <a:r>
              <a:rPr lang="en-IN" dirty="0" err="1"/>
              <a:t>ùTVûW</a:t>
            </a:r>
            <a:r>
              <a:rPr lang="en-IN" dirty="0"/>
              <a:t> </a:t>
            </a:r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EVoj§ÓYôo</a:t>
            </a:r>
            <a:r>
              <a:rPr lang="en-IN" dirty="0"/>
              <a:t> CúVÑ-2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C43E7-89AD-4E4E-93F2-6E380E432747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NjÕÚdLs</a:t>
            </a:r>
            <a:r>
              <a:rPr lang="en-IN" dirty="0"/>
              <a:t> </a:t>
            </a:r>
            <a:r>
              <a:rPr lang="en-IN" dirty="0" err="1"/>
              <a:t>LXeL</a:t>
            </a:r>
            <a:r>
              <a:rPr lang="en-IN" dirty="0"/>
              <a:t> </a:t>
            </a:r>
            <a:r>
              <a:rPr lang="en-IN" dirty="0" err="1"/>
              <a:t>NôjRôàm</a:t>
            </a:r>
            <a:r>
              <a:rPr lang="en-IN" dirty="0"/>
              <a:t> </a:t>
            </a:r>
            <a:r>
              <a:rPr lang="en-IN" dirty="0" err="1"/>
              <a:t>SÓeL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×</a:t>
            </a:r>
            <a:r>
              <a:rPr lang="en-IN" dirty="0" err="1"/>
              <a:t>Lrf£VôL</a:t>
            </a:r>
            <a:r>
              <a:rPr lang="en-IN" dirty="0"/>
              <a:t> </a:t>
            </a:r>
            <a:r>
              <a:rPr lang="en-IN" dirty="0" err="1"/>
              <a:t>ûYj§ÓYôo</a:t>
            </a:r>
            <a:r>
              <a:rPr lang="en-IN" dirty="0"/>
              <a:t> CúVÑ-2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A98E-10A1-4519-B8A6-827850492AAE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Euú</a:t>
            </a:r>
            <a:r>
              <a:rPr lang="en-IN" dirty="0"/>
              <a:t>]</a:t>
            </a:r>
            <a:r>
              <a:rPr lang="en-IN" dirty="0" err="1"/>
              <a:t>ôÓáP</a:t>
            </a:r>
            <a:r>
              <a:rPr lang="en-IN" dirty="0"/>
              <a:t> </a:t>
            </a:r>
            <a:r>
              <a:rPr lang="en-IN" dirty="0" err="1"/>
              <a:t>CÚk§ÓYôo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EVoj</a:t>
            </a:r>
            <a:r>
              <a:rPr lang="en-IN" dirty="0"/>
              <a:t>§ U¡rk§ÓYôo-2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794F3-F788-441C-B4BD-C4B826D357AF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ùNôkReLs TkReLs A§N«dL</a:t>
            </a:r>
          </a:p>
          <a:p>
            <a:r>
              <a:rPr lang="en-IN" dirty="0" err="1"/>
              <a:t>Euû</a:t>
            </a:r>
            <a:r>
              <a:rPr lang="en-IN" dirty="0"/>
              <a:t>] ×</a:t>
            </a:r>
            <a:r>
              <a:rPr lang="en-IN" dirty="0" err="1"/>
              <a:t>Lrf£VôL</a:t>
            </a:r>
            <a:r>
              <a:rPr lang="en-IN" dirty="0"/>
              <a:t> </a:t>
            </a:r>
            <a:r>
              <a:rPr lang="en-IN" dirty="0" err="1"/>
              <a:t>ûYj§ÓYôo</a:t>
            </a:r>
            <a:r>
              <a:rPr lang="en-IN" dirty="0"/>
              <a:t> CúVÑ-2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2083-FC71-43D5-84D2-DA5DF69FF4C4}"/>
              </a:ext>
            </a:extLst>
          </p:cNvPr>
          <p:cNvSpPr txBox="1"/>
          <p:nvPr/>
        </p:nvSpPr>
        <p:spPr>
          <a:xfrm>
            <a:off x="0" y="539128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EkRàdLôL</a:t>
            </a:r>
            <a:r>
              <a:rPr lang="en-IN" dirty="0"/>
              <a:t> </a:t>
            </a:r>
            <a:r>
              <a:rPr lang="en-IN" dirty="0" err="1"/>
              <a:t>VôÜm</a:t>
            </a:r>
            <a:r>
              <a:rPr lang="en-IN" dirty="0"/>
              <a:t> </a:t>
            </a:r>
            <a:r>
              <a:rPr lang="en-IN" dirty="0" err="1"/>
              <a:t>ùNnYôo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</a:t>
            </a:r>
            <a:r>
              <a:rPr lang="en-IN" dirty="0" err="1"/>
              <a:t>úUuûUVôL</a:t>
            </a:r>
            <a:r>
              <a:rPr lang="en-IN" dirty="0"/>
              <a:t> EVoj§ÓYôo-2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83C5C-60A1-4FB8-BB43-9F301B4332E9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</a:t>
            </a:r>
            <a:r>
              <a:rPr lang="en-IN" dirty="0" err="1"/>
              <a:t>U¡rk§ÚdL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×</a:t>
            </a:r>
            <a:r>
              <a:rPr lang="en-IN" dirty="0" err="1"/>
              <a:t>Lrf£VôL</a:t>
            </a:r>
            <a:r>
              <a:rPr lang="en-IN" dirty="0"/>
              <a:t> </a:t>
            </a:r>
            <a:r>
              <a:rPr lang="en-IN" dirty="0" err="1"/>
              <a:t>ûYj§ÓYôo</a:t>
            </a:r>
            <a:r>
              <a:rPr lang="en-IN" dirty="0"/>
              <a:t> CúVÑ-2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9690-67A5-422A-8B88-12BEF26FAC7F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CRVm</a:t>
            </a:r>
            <a:r>
              <a:rPr lang="en-IN" dirty="0"/>
              <a:t> </a:t>
            </a:r>
            <a:r>
              <a:rPr lang="en-IN" dirty="0" err="1"/>
              <a:t>A±k§ÓYôn</a:t>
            </a:r>
            <a:r>
              <a:rPr lang="en-IN" dirty="0"/>
              <a:t> ¿</a:t>
            </a:r>
            <a:r>
              <a:rPr lang="en-IN" dirty="0" err="1"/>
              <a:t>Ùm</a:t>
            </a:r>
            <a:endParaRPr lang="en-IN" dirty="0"/>
          </a:p>
          <a:p>
            <a:r>
              <a:rPr lang="en-IN" dirty="0" err="1"/>
              <a:t>úRY£jRm</a:t>
            </a:r>
            <a:r>
              <a:rPr lang="en-IN" dirty="0"/>
              <a:t> ¿</a:t>
            </a:r>
            <a:r>
              <a:rPr lang="en-IN" dirty="0" err="1"/>
              <a:t>Ùm</a:t>
            </a:r>
            <a:r>
              <a:rPr lang="en-IN" dirty="0"/>
              <a:t> </a:t>
            </a:r>
            <a:r>
              <a:rPr lang="en-IN" dirty="0" err="1"/>
              <a:t>ùNn§ÓYôn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A51C8-1D6D-42C5-8F79-72DC199A9680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SôUj§p</a:t>
            </a:r>
            <a:r>
              <a:rPr lang="en-IN" dirty="0"/>
              <a:t> ù_©</a:t>
            </a:r>
            <a:r>
              <a:rPr lang="en-IN" dirty="0" err="1"/>
              <a:t>j§ÓYôn</a:t>
            </a:r>
            <a:endParaRPr lang="en-IN" dirty="0"/>
          </a:p>
          <a:p>
            <a:r>
              <a:rPr lang="en-IN" dirty="0" err="1"/>
              <a:t>Euû</a:t>
            </a:r>
            <a:r>
              <a:rPr lang="en-IN" dirty="0"/>
              <a:t>] ×</a:t>
            </a:r>
            <a:r>
              <a:rPr lang="en-IN" dirty="0" err="1"/>
              <a:t>Lrf£VôL</a:t>
            </a:r>
            <a:r>
              <a:rPr lang="en-IN" dirty="0"/>
              <a:t> </a:t>
            </a:r>
            <a:r>
              <a:rPr lang="en-IN" dirty="0" err="1"/>
              <a:t>ûYj§ÓYôo</a:t>
            </a:r>
            <a:r>
              <a:rPr lang="en-IN" dirty="0"/>
              <a:t> CúVÑ-2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137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2021-04-16T10:07:19Z</dcterms:modified>
</cp:coreProperties>
</file>