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A5699-0D2A-4A6D-A479-7C3DC077B045}"/>
              </a:ext>
            </a:extLst>
          </p:cNvPr>
          <p:cNvSpPr txBox="1"/>
          <p:nvPr/>
        </p:nvSpPr>
        <p:spPr>
          <a:xfrm>
            <a:off x="0" y="54013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UhÓm</a:t>
            </a:r>
            <a:r>
              <a:rPr lang="en-IN" dirty="0"/>
              <a:t> </a:t>
            </a:r>
            <a:r>
              <a:rPr lang="en-IN" dirty="0" err="1"/>
              <a:t>CpXô§ÚkRô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ÕdLj§p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A¯k§ÚlúTu-2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EA52A-227D-48FE-B374-EE2D231CABFD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UhÓm</a:t>
            </a:r>
            <a:r>
              <a:rPr lang="en-IN" dirty="0"/>
              <a:t> </a:t>
            </a:r>
            <a:r>
              <a:rPr lang="en-IN" dirty="0" err="1"/>
              <a:t>úRt</a:t>
            </a:r>
            <a:r>
              <a:rPr lang="en-IN" dirty="0"/>
              <a:t>\</a:t>
            </a:r>
            <a:r>
              <a:rPr lang="en-IN" dirty="0" err="1"/>
              <a:t>ô§ÚkRô</a:t>
            </a:r>
            <a:endParaRPr lang="en-IN" dirty="0"/>
          </a:p>
          <a:p>
            <a:r>
              <a:rPr lang="pl-PL" dirty="0"/>
              <a:t>U]NgNXj§p U¬j§ÚlúTu-2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BA8CE-9AB7-4E94-943C-122D4749185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CúVNlTô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Au× </a:t>
            </a:r>
            <a:r>
              <a:rPr lang="en-IN" dirty="0" err="1"/>
              <a:t>úTôÕúU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úSNúW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úTôÕúU-2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88663-8938-4A03-BC34-A086C6C36430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Ri½oLs </a:t>
            </a:r>
            <a:r>
              <a:rPr lang="en-IN" dirty="0" err="1"/>
              <a:t>Uj</a:t>
            </a:r>
            <a:r>
              <a:rPr lang="en-IN" dirty="0"/>
              <a:t>§«p </a:t>
            </a:r>
            <a:r>
              <a:rPr lang="en-IN" dirty="0" err="1"/>
              <a:t>SPkRúTôÕ</a:t>
            </a:r>
            <a:endParaRPr lang="en-IN" dirty="0"/>
          </a:p>
          <a:p>
            <a:r>
              <a:rPr lang="en-IN" dirty="0" err="1"/>
              <a:t>êrLôUp</a:t>
            </a:r>
            <a:r>
              <a:rPr lang="en-IN" dirty="0"/>
              <a:t> </a:t>
            </a:r>
            <a:r>
              <a:rPr lang="en-IN" dirty="0" err="1"/>
              <a:t>LôjRÕ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AlTô-2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077FE-9CB0-4B3D-AAE7-DF78546FF90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Ad¡²«p SPkRúTôÕ-LÓm-2</a:t>
            </a:r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ÁhPÕ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AlTô-2-¿</a:t>
            </a:r>
            <a:r>
              <a:rPr lang="en-IN" dirty="0" err="1"/>
              <a:t>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64161-A572-4819-8ED2-B7FA14B0C445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kûRLs</a:t>
            </a:r>
            <a:r>
              <a:rPr lang="en-IN" dirty="0"/>
              <a:t> </a:t>
            </a:r>
            <a:r>
              <a:rPr lang="en-IN" dirty="0" err="1"/>
              <a:t>AYUô</a:t>
            </a:r>
            <a:r>
              <a:rPr lang="en-IN" dirty="0"/>
              <a:t>]m </a:t>
            </a:r>
            <a:r>
              <a:rPr lang="en-IN" dirty="0" err="1"/>
              <a:t>ãrkRúTôÕ</a:t>
            </a:r>
            <a:endParaRPr lang="en-IN" dirty="0"/>
          </a:p>
          <a:p>
            <a:r>
              <a:rPr lang="en-IN" dirty="0" err="1"/>
              <a:t>Bt±úV</a:t>
            </a:r>
            <a:r>
              <a:rPr lang="en-IN" dirty="0"/>
              <a:t> </a:t>
            </a:r>
            <a:r>
              <a:rPr lang="en-IN" dirty="0" err="1"/>
              <a:t>AûQjRÕ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AlTô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BEE8E-7EE9-4787-8471-82022803D70A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®d¡]</a:t>
            </a:r>
            <a:r>
              <a:rPr lang="en-IN" dirty="0" err="1"/>
              <a:t>eLs</a:t>
            </a:r>
            <a:r>
              <a:rPr lang="en-IN" dirty="0"/>
              <a:t> ãrkRúTôÕ-UWQ-2</a:t>
            </a:r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ÁhPÕ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AlTô-2-¿</a:t>
            </a:r>
            <a:r>
              <a:rPr lang="en-IN" dirty="0" err="1"/>
              <a:t>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9B77C-D91F-471B-BD50-FF3A22C23A83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Auû</a:t>
            </a:r>
            <a:r>
              <a:rPr lang="en-IN" dirty="0"/>
              <a:t>]«u </a:t>
            </a:r>
            <a:r>
              <a:rPr lang="en-IN" dirty="0" err="1"/>
              <a:t>LÚ®úX</a:t>
            </a:r>
            <a:r>
              <a:rPr lang="en-IN" dirty="0"/>
              <a:t> </a:t>
            </a:r>
            <a:r>
              <a:rPr lang="en-IN" dirty="0" err="1"/>
              <a:t>ùR¬kÕ</a:t>
            </a:r>
            <a:r>
              <a:rPr lang="en-IN" dirty="0"/>
              <a:t> </a:t>
            </a:r>
            <a:r>
              <a:rPr lang="en-IN" dirty="0" err="1"/>
              <a:t>ùLôiÓ</a:t>
            </a:r>
            <a:endParaRPr lang="en-IN" dirty="0"/>
          </a:p>
          <a:p>
            <a:r>
              <a:rPr lang="en-IN" dirty="0" err="1"/>
              <a:t>CmUhÓm</a:t>
            </a:r>
            <a:r>
              <a:rPr lang="en-IN" dirty="0"/>
              <a:t> </a:t>
            </a:r>
            <a:r>
              <a:rPr lang="en-IN" dirty="0" err="1"/>
              <a:t>LôjRÕ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AlTô-2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555A3-79DA-41BC-ADAF-D32C3772100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Y¯Rl</a:t>
            </a:r>
            <a:r>
              <a:rPr lang="en-IN" dirty="0"/>
              <a:t>© AûXkRúTôÕ-EkRu-2</a:t>
            </a:r>
          </a:p>
          <a:p>
            <a:r>
              <a:rPr lang="en-IN" dirty="0" err="1"/>
              <a:t>ÁhÓ</a:t>
            </a:r>
            <a:r>
              <a:rPr lang="en-IN" dirty="0"/>
              <a:t> </a:t>
            </a:r>
            <a:r>
              <a:rPr lang="en-IN" dirty="0" err="1"/>
              <a:t>CWh£jRÕ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AlTô-2-¿</a:t>
            </a:r>
            <a:r>
              <a:rPr lang="en-IN" dirty="0" err="1"/>
              <a:t>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132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2021-04-16T10:25:57Z</dcterms:modified>
</cp:coreProperties>
</file>