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E8589-5496-4CBF-BEC4-599716338322}"/>
              </a:ext>
            </a:extLst>
          </p:cNvPr>
          <p:cNvSpPr txBox="1"/>
          <p:nvPr/>
        </p:nvSpPr>
        <p:spPr>
          <a:xfrm>
            <a:off x="0" y="54013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EmûUVpXôUp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VôÚiÓ</a:t>
            </a:r>
            <a:endParaRPr lang="en-IN" dirty="0"/>
          </a:p>
          <a:p>
            <a:r>
              <a:rPr lang="en-IN" dirty="0" err="1"/>
              <a:t>EmûUjR®W</a:t>
            </a:r>
            <a:r>
              <a:rPr lang="en-IN" dirty="0"/>
              <a:t> ®</a:t>
            </a:r>
            <a:r>
              <a:rPr lang="en-IN" dirty="0" err="1"/>
              <a:t>ÚlTm</a:t>
            </a:r>
            <a:r>
              <a:rPr lang="en-IN" dirty="0"/>
              <a:t> </a:t>
            </a:r>
            <a:r>
              <a:rPr lang="en-IN" dirty="0" err="1"/>
              <a:t>HÕÜiÓ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90B21-2934-4658-9CF5-0CAD766929F3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BûNùVpXôm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en-IN" dirty="0" err="1"/>
              <a:t>úRûYùVpXôm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49EA4-21E7-4CDE-B235-7EC19369AB1E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CWhNLúW</a:t>
            </a:r>
            <a:r>
              <a:rPr lang="en-IN" dirty="0"/>
              <a:t> -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  <a:p>
            <a:r>
              <a:rPr lang="en-IN" dirty="0" err="1"/>
              <a:t>úRûYùVpXôm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8C216-212D-47BA-9F28-352060751BF6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CRVdLuUûX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pt-BR" dirty="0"/>
              <a:t>E¬V TeÏm ¿oRô]nVô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17663-9ED5-40D9-AFC6-F15A0961460D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EmúUôÓ</a:t>
            </a:r>
            <a:r>
              <a:rPr lang="en-IN" dirty="0"/>
              <a:t> </a:t>
            </a:r>
            <a:r>
              <a:rPr lang="en-IN" dirty="0" err="1"/>
              <a:t>CÚd¡ú</a:t>
            </a:r>
            <a:r>
              <a:rPr lang="en-IN" dirty="0"/>
              <a:t>\u</a:t>
            </a:r>
          </a:p>
          <a:p>
            <a:r>
              <a:rPr lang="en-IN" dirty="0" err="1"/>
              <a:t>YXdLWm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RôeÏ¡Èo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209A5-6932-4131-B5FD-020295D4180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EmúUôÓ</a:t>
            </a:r>
            <a:r>
              <a:rPr lang="en-IN" dirty="0"/>
              <a:t> </a:t>
            </a:r>
            <a:r>
              <a:rPr lang="en-IN" dirty="0" err="1"/>
              <a:t>YôrYúR</a:t>
            </a:r>
            <a:r>
              <a:rPr lang="en-IN" dirty="0"/>
              <a:t> Gu </a:t>
            </a:r>
            <a:r>
              <a:rPr lang="en-IN" dirty="0" err="1"/>
              <a:t>Tôd¡Vm</a:t>
            </a:r>
            <a:endParaRPr lang="en-IN" dirty="0"/>
          </a:p>
          <a:p>
            <a:r>
              <a:rPr lang="pt-BR" dirty="0"/>
              <a:t>¿úW Gu E«o Õ¥l×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07C07-FA20-4A1C-8E89-428C728081EA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®</a:t>
            </a:r>
            <a:r>
              <a:rPr lang="en-IN" dirty="0" err="1"/>
              <a:t>ÚlTmúTôp</a:t>
            </a:r>
            <a:r>
              <a:rPr lang="en-IN" dirty="0"/>
              <a:t> </a:t>
            </a:r>
            <a:r>
              <a:rPr lang="en-IN" dirty="0" err="1"/>
              <a:t>SPjÕ¡Èo</a:t>
            </a:r>
            <a:endParaRPr lang="en-IN" dirty="0"/>
          </a:p>
          <a:p>
            <a:r>
              <a:rPr lang="en-IN" dirty="0"/>
              <a:t>Ø¥®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U¡ûU«úX</a:t>
            </a:r>
            <a:r>
              <a:rPr lang="en-IN" dirty="0"/>
              <a:t> </a:t>
            </a:r>
            <a:r>
              <a:rPr lang="en-IN" dirty="0" err="1"/>
              <a:t>HtßdùLôsÅo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10917-38BD-4F71-92FE-E67602111D33}"/>
              </a:ext>
            </a:extLst>
          </p:cNvPr>
          <p:cNvSpPr txBox="1"/>
          <p:nvPr/>
        </p:nvSpPr>
        <p:spPr>
          <a:xfrm>
            <a:off x="0" y="54016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YôÝm</a:t>
            </a:r>
            <a:r>
              <a:rPr lang="en-IN" dirty="0"/>
              <a:t> </a:t>
            </a:r>
            <a:r>
              <a:rPr lang="en-IN" dirty="0" err="1"/>
              <a:t>SôhLù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  <a:p>
            <a:r>
              <a:rPr lang="en-IN" dirty="0"/>
              <a:t>EUÕ </a:t>
            </a:r>
            <a:r>
              <a:rPr lang="en-IN" dirty="0" err="1"/>
              <a:t>ùNVpLs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U¡rúYu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82724-C234-4620-BF85-FC58322DAB19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EmûUjRô</a:t>
            </a:r>
            <a:r>
              <a:rPr lang="en-IN" dirty="0"/>
              <a:t>] </a:t>
            </a:r>
            <a:r>
              <a:rPr lang="en-IN" dirty="0" err="1"/>
              <a:t>AûPdLXUôn</a:t>
            </a:r>
            <a:r>
              <a:rPr lang="en-IN" dirty="0"/>
              <a:t> </a:t>
            </a:r>
            <a:r>
              <a:rPr lang="en-IN" dirty="0" err="1"/>
              <a:t>ùLôiÓsú</a:t>
            </a:r>
            <a:r>
              <a:rPr lang="en-IN" dirty="0"/>
              <a:t>[u</a:t>
            </a:r>
          </a:p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Yôrk§ÚlúTu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112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2021-04-16T10:42:07Z</dcterms:modified>
</cp:coreProperties>
</file>