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5" r:id="rId7"/>
    <p:sldId id="394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BA3CC-8923-499C-9D7A-0E3391B6D4C6}"/>
              </a:ext>
            </a:extLst>
          </p:cNvPr>
          <p:cNvSpPr txBox="1"/>
          <p:nvPr/>
        </p:nvSpPr>
        <p:spPr>
          <a:xfrm>
            <a:off x="-1" y="540081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NôjRôàdÏ</a:t>
            </a:r>
            <a:r>
              <a:rPr lang="en-IN" dirty="0"/>
              <a:t> </a:t>
            </a:r>
            <a:r>
              <a:rPr lang="en-IN" dirty="0" err="1"/>
              <a:t>NYôp</a:t>
            </a:r>
            <a:r>
              <a:rPr lang="en-IN" dirty="0"/>
              <a:t> ®</a:t>
            </a:r>
            <a:r>
              <a:rPr lang="en-IN" dirty="0" err="1"/>
              <a:t>Óm</a:t>
            </a:r>
            <a:endParaRPr lang="en-IN" dirty="0"/>
          </a:p>
          <a:p>
            <a:r>
              <a:rPr lang="en-IN" dirty="0" err="1"/>
              <a:t>NkR</a:t>
            </a:r>
            <a:r>
              <a:rPr lang="en-IN" dirty="0"/>
              <a:t>§ </a:t>
            </a:r>
            <a:r>
              <a:rPr lang="en-IN" dirty="0" err="1"/>
              <a:t>SôeLs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36A4D-BFA8-4856-AC0D-369870CB8F6F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NYôp</a:t>
            </a:r>
            <a:r>
              <a:rPr lang="en-IN" dirty="0"/>
              <a:t> (4) </a:t>
            </a:r>
            <a:r>
              <a:rPr lang="en-IN" dirty="0" err="1"/>
              <a:t>NYôúX</a:t>
            </a:r>
            <a:r>
              <a:rPr lang="en-IN" dirty="0"/>
              <a:t> </a:t>
            </a:r>
            <a:r>
              <a:rPr lang="en-IN" dirty="0" err="1"/>
              <a:t>SôeL</a:t>
            </a:r>
            <a:r>
              <a:rPr lang="en-IN" dirty="0"/>
              <a:t> Rô²úVp </a:t>
            </a:r>
            <a:r>
              <a:rPr lang="en-IN" dirty="0" err="1"/>
              <a:t>úTôX</a:t>
            </a:r>
            <a:endParaRPr lang="en-IN" dirty="0"/>
          </a:p>
          <a:p>
            <a:r>
              <a:rPr lang="en-IN" dirty="0" err="1"/>
              <a:t>NYôp</a:t>
            </a:r>
            <a:r>
              <a:rPr lang="en-IN" dirty="0"/>
              <a:t> ®</a:t>
            </a:r>
            <a:r>
              <a:rPr lang="en-IN" dirty="0" err="1"/>
              <a:t>ÓúYôm</a:t>
            </a:r>
            <a:r>
              <a:rPr lang="en-IN" dirty="0"/>
              <a:t> </a:t>
            </a:r>
            <a:r>
              <a:rPr lang="en-IN" dirty="0" err="1"/>
              <a:t>NYôúX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188D2-C8DB-43EE-9190-B45CD52265AF}"/>
              </a:ext>
            </a:extLst>
          </p:cNvPr>
          <p:cNvSpPr txBox="1"/>
          <p:nvPr/>
        </p:nvSpPr>
        <p:spPr>
          <a:xfrm>
            <a:off x="0" y="539045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Vj§u</a:t>
            </a:r>
            <a:r>
              <a:rPr lang="en-IN" dirty="0"/>
              <a:t> </a:t>
            </a:r>
            <a:r>
              <a:rPr lang="en-IN" dirty="0" err="1"/>
              <a:t>CfûNLÞdÏ</a:t>
            </a:r>
            <a:r>
              <a:rPr lang="en-IN" dirty="0"/>
              <a:t> ®X¡ </a:t>
            </a:r>
            <a:r>
              <a:rPr lang="en-IN" dirty="0" err="1"/>
              <a:t>K¥úV</a:t>
            </a:r>
            <a:endParaRPr lang="en-IN" dirty="0"/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YôTjûR</a:t>
            </a:r>
            <a:r>
              <a:rPr lang="en-IN" dirty="0"/>
              <a:t> </a:t>
            </a:r>
            <a:r>
              <a:rPr lang="en-IN" dirty="0" err="1"/>
              <a:t>CúVÑÜdÏ</a:t>
            </a:r>
            <a:r>
              <a:rPr lang="en-IN" dirty="0"/>
              <a:t> </a:t>
            </a:r>
            <a:r>
              <a:rPr lang="en-IN" dirty="0" err="1"/>
              <a:t>ùNôkRUôdÏúYôm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D6A6A-D273-4914-9EC2-B739C94563DB}"/>
              </a:ext>
            </a:extLst>
          </p:cNvPr>
          <p:cNvSpPr txBox="1"/>
          <p:nvPr/>
        </p:nvSpPr>
        <p:spPr>
          <a:xfrm>
            <a:off x="0" y="541310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NYôp</a:t>
            </a:r>
            <a:r>
              <a:rPr lang="en-IN" dirty="0"/>
              <a:t> (4) </a:t>
            </a:r>
            <a:r>
              <a:rPr lang="en-IN" dirty="0" err="1"/>
              <a:t>NYôúX</a:t>
            </a:r>
            <a:r>
              <a:rPr lang="en-IN" dirty="0"/>
              <a:t> </a:t>
            </a:r>
            <a:r>
              <a:rPr lang="en-IN" dirty="0" err="1"/>
              <a:t>SôeL</a:t>
            </a:r>
            <a:r>
              <a:rPr lang="en-IN" dirty="0"/>
              <a:t> </a:t>
            </a:r>
            <a:r>
              <a:rPr lang="en-IN" dirty="0" err="1"/>
              <a:t>úVôúNlûTlúTôX</a:t>
            </a:r>
            <a:endParaRPr lang="en-IN" dirty="0"/>
          </a:p>
          <a:p>
            <a:r>
              <a:rPr lang="en-IN" dirty="0" err="1"/>
              <a:t>NYôp</a:t>
            </a:r>
            <a:r>
              <a:rPr lang="en-IN" dirty="0"/>
              <a:t> ®</a:t>
            </a:r>
            <a:r>
              <a:rPr lang="en-IN" dirty="0" err="1"/>
              <a:t>ÓúYôm</a:t>
            </a:r>
            <a:r>
              <a:rPr lang="en-IN" dirty="0"/>
              <a:t> </a:t>
            </a:r>
            <a:r>
              <a:rPr lang="en-IN" dirty="0" err="1"/>
              <a:t>NYôúX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12990-7AAD-482B-9C95-972173EE4A2A}"/>
              </a:ext>
            </a:extLst>
          </p:cNvPr>
          <p:cNvSpPr txBox="1"/>
          <p:nvPr/>
        </p:nvSpPr>
        <p:spPr>
          <a:xfrm>
            <a:off x="-1" y="54013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CúVÑYôúX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JÚ</a:t>
            </a:r>
          </a:p>
          <a:p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dÏs</a:t>
            </a:r>
            <a:r>
              <a:rPr lang="en-IN" dirty="0"/>
              <a:t> </a:t>
            </a:r>
            <a:r>
              <a:rPr lang="en-IN" dirty="0" err="1"/>
              <a:t>TônúYu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D44F4-A1D3-49E7-A5F7-6CD8A2391CC6}"/>
              </a:ext>
            </a:extLst>
          </p:cNvPr>
          <p:cNvSpPr txBox="1"/>
          <p:nvPr/>
        </p:nvSpPr>
        <p:spPr>
          <a:xfrm>
            <a:off x="0" y="53912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CúVÑYôúX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JÚ</a:t>
            </a:r>
          </a:p>
          <a:p>
            <a:r>
              <a:rPr lang="en-IN" dirty="0" err="1"/>
              <a:t>U§ûXj</a:t>
            </a:r>
            <a:r>
              <a:rPr lang="en-IN" dirty="0"/>
              <a:t> </a:t>
            </a:r>
            <a:r>
              <a:rPr lang="en-IN" dirty="0" err="1"/>
              <a:t>RôiÓúYu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1A07C-2801-4236-9338-313AF9464C0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NYôp</a:t>
            </a:r>
            <a:r>
              <a:rPr lang="en-IN" dirty="0"/>
              <a:t> (4) </a:t>
            </a:r>
            <a:r>
              <a:rPr lang="en-IN" dirty="0" err="1"/>
              <a:t>NYôúX</a:t>
            </a:r>
            <a:r>
              <a:rPr lang="en-IN" dirty="0"/>
              <a:t> </a:t>
            </a:r>
            <a:r>
              <a:rPr lang="en-IN" dirty="0" err="1"/>
              <a:t>SôeL</a:t>
            </a:r>
            <a:r>
              <a:rPr lang="en-IN" dirty="0"/>
              <a:t> </a:t>
            </a:r>
            <a:r>
              <a:rPr lang="en-IN" dirty="0" err="1"/>
              <a:t>CúVÑûYlúTôX</a:t>
            </a:r>
            <a:endParaRPr lang="en-IN" dirty="0"/>
          </a:p>
          <a:p>
            <a:r>
              <a:rPr lang="en-IN" dirty="0" err="1"/>
              <a:t>NYôp</a:t>
            </a:r>
            <a:r>
              <a:rPr lang="en-IN" dirty="0"/>
              <a:t> ®</a:t>
            </a:r>
            <a:r>
              <a:rPr lang="en-IN" dirty="0" err="1"/>
              <a:t>ÓúYôm</a:t>
            </a:r>
            <a:r>
              <a:rPr lang="en-IN" dirty="0"/>
              <a:t> </a:t>
            </a:r>
            <a:r>
              <a:rPr lang="en-IN" dirty="0" err="1"/>
              <a:t>NYôúX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7ADED-D63A-4707-83FC-0298CB3C546D}"/>
              </a:ext>
            </a:extLst>
          </p:cNvPr>
          <p:cNvSpPr txBox="1"/>
          <p:nvPr/>
        </p:nvSpPr>
        <p:spPr>
          <a:xfrm>
            <a:off x="0" y="54013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L°u</a:t>
            </a:r>
            <a:r>
              <a:rPr lang="en-IN" dirty="0"/>
              <a:t> úRY²u</a:t>
            </a:r>
          </a:p>
          <a:p>
            <a:r>
              <a:rPr lang="en-IN" dirty="0" err="1"/>
              <a:t>úTôo</a:t>
            </a:r>
            <a:r>
              <a:rPr lang="en-IN" dirty="0"/>
              <a:t> </a:t>
            </a:r>
            <a:r>
              <a:rPr lang="en-IN" dirty="0" err="1"/>
              <a:t>ÅWoLs</a:t>
            </a:r>
            <a:r>
              <a:rPr lang="en-IN" dirty="0"/>
              <a:t> </a:t>
            </a:r>
            <a:r>
              <a:rPr lang="en-IN" dirty="0" err="1"/>
              <a:t>SôeLs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881B3-1FD7-437B-8840-9FF3A190B9B0}"/>
              </a:ext>
            </a:extLst>
          </p:cNvPr>
          <p:cNvSpPr txBox="1"/>
          <p:nvPr/>
        </p:nvSpPr>
        <p:spPr>
          <a:xfrm>
            <a:off x="-1" y="540192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NYôúX</a:t>
            </a:r>
            <a:r>
              <a:rPr lang="en-IN" dirty="0"/>
              <a:t> </a:t>
            </a:r>
            <a:r>
              <a:rPr lang="en-IN" dirty="0" err="1"/>
              <a:t>NUô</a:t>
            </a:r>
            <a:r>
              <a:rPr lang="en-IN" dirty="0"/>
              <a:t>°</a:t>
            </a:r>
          </a:p>
          <a:p>
            <a:r>
              <a:rPr lang="en-IN" dirty="0" err="1"/>
              <a:t>NôjRôú</a:t>
            </a:r>
            <a:r>
              <a:rPr lang="en-IN" dirty="0"/>
              <a:t>] ¿ </a:t>
            </a:r>
            <a:r>
              <a:rPr lang="en-IN" dirty="0" err="1"/>
              <a:t>HUô</a:t>
            </a:r>
            <a:r>
              <a:rPr lang="en-IN" dirty="0"/>
              <a:t>°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68C2F-155D-4D23-A793-158F50B77EBF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SôeL</a:t>
            </a:r>
            <a:r>
              <a:rPr lang="en-IN" dirty="0"/>
              <a:t> </a:t>
            </a:r>
            <a:r>
              <a:rPr lang="en-IN" dirty="0" err="1"/>
              <a:t>TÜûXlúTôX</a:t>
            </a:r>
            <a:endParaRPr lang="en-IN" dirty="0"/>
          </a:p>
          <a:p>
            <a:r>
              <a:rPr lang="en-IN" dirty="0" err="1"/>
              <a:t>NYôp</a:t>
            </a:r>
            <a:r>
              <a:rPr lang="en-IN" dirty="0"/>
              <a:t> ®</a:t>
            </a:r>
            <a:r>
              <a:rPr lang="en-IN" dirty="0" err="1"/>
              <a:t>ÓúYôm</a:t>
            </a:r>
            <a:r>
              <a:rPr lang="en-IN" dirty="0"/>
              <a:t> </a:t>
            </a:r>
            <a:r>
              <a:rPr lang="en-IN" dirty="0" err="1"/>
              <a:t>NYôúX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03410-1DD2-43B7-8EFA-5A241224ABB2}"/>
              </a:ext>
            </a:extLst>
          </p:cNvPr>
          <p:cNvSpPr txBox="1"/>
          <p:nvPr/>
        </p:nvSpPr>
        <p:spPr>
          <a:xfrm>
            <a:off x="0" y="540163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NôÜdúLÕYô</a:t>
            </a:r>
            <a:r>
              <a:rPr lang="en-IN" dirty="0"/>
              <a:t>] </a:t>
            </a:r>
            <a:r>
              <a:rPr lang="en-IN" dirty="0" err="1"/>
              <a:t>GÕÜm</a:t>
            </a:r>
            <a:endParaRPr lang="en-IN" dirty="0"/>
          </a:p>
          <a:p>
            <a:r>
              <a:rPr lang="en-IN" dirty="0" err="1"/>
              <a:t>Jußm</a:t>
            </a:r>
            <a:r>
              <a:rPr lang="en-IN" dirty="0"/>
              <a:t> </a:t>
            </a:r>
            <a:r>
              <a:rPr lang="en-IN" dirty="0" err="1"/>
              <a:t>ùNnY§pûXúV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587D2-3E67-4E88-8EAD-4A1AA7AFA5FC}"/>
              </a:ext>
            </a:extLst>
          </p:cNvPr>
          <p:cNvSpPr txBox="1"/>
          <p:nvPr/>
        </p:nvSpPr>
        <p:spPr>
          <a:xfrm>
            <a:off x="0" y="57642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GeLú</a:t>
            </a:r>
            <a:r>
              <a:rPr lang="en-IN" dirty="0"/>
              <a:t>[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TVªpûXúV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B2AEF-5AA8-4D06-9DC4-E66D63A29EC5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NYôp</a:t>
            </a:r>
            <a:r>
              <a:rPr lang="en-IN" dirty="0"/>
              <a:t> (4) </a:t>
            </a:r>
            <a:r>
              <a:rPr lang="en-IN" dirty="0" err="1"/>
              <a:t>NYôúX</a:t>
            </a:r>
            <a:r>
              <a:rPr lang="en-IN" dirty="0"/>
              <a:t> </a:t>
            </a:r>
            <a:r>
              <a:rPr lang="en-IN" dirty="0" err="1"/>
              <a:t>SôeL</a:t>
            </a:r>
            <a:r>
              <a:rPr lang="en-IN" dirty="0"/>
              <a:t> </a:t>
            </a:r>
            <a:r>
              <a:rPr lang="en-IN" dirty="0" err="1"/>
              <a:t>RôÅûRlúTôX</a:t>
            </a:r>
            <a:endParaRPr lang="en-IN" dirty="0"/>
          </a:p>
          <a:p>
            <a:r>
              <a:rPr lang="en-IN" dirty="0" err="1"/>
              <a:t>NYôp</a:t>
            </a:r>
            <a:r>
              <a:rPr lang="en-IN" dirty="0"/>
              <a:t> ®</a:t>
            </a:r>
            <a:r>
              <a:rPr lang="en-IN" dirty="0" err="1"/>
              <a:t>ÓúYôm</a:t>
            </a:r>
            <a:r>
              <a:rPr lang="en-IN" dirty="0"/>
              <a:t> </a:t>
            </a:r>
            <a:r>
              <a:rPr lang="en-IN" dirty="0" err="1"/>
              <a:t>NYôúX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AF463-C91E-4BCF-8ECB-94B7192669E5}"/>
              </a:ext>
            </a:extLst>
          </p:cNvPr>
          <p:cNvSpPr txBox="1"/>
          <p:nvPr/>
        </p:nvSpPr>
        <p:spPr>
          <a:xfrm>
            <a:off x="-1" y="540164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NôjWôd</a:t>
            </a:r>
            <a:r>
              <a:rPr lang="en-IN" dirty="0"/>
              <a:t>. </a:t>
            </a:r>
            <a:r>
              <a:rPr lang="en-IN" dirty="0" err="1"/>
              <a:t>úU`ôd</a:t>
            </a:r>
            <a:r>
              <a:rPr lang="en-IN" dirty="0"/>
              <a:t>. </a:t>
            </a:r>
            <a:r>
              <a:rPr lang="en-IN" dirty="0" err="1"/>
              <a:t>BúTjúSúLô</a:t>
            </a:r>
            <a:endParaRPr lang="en-IN" dirty="0"/>
          </a:p>
          <a:p>
            <a:r>
              <a:rPr lang="en-IN" dirty="0"/>
              <a:t>B® G]</a:t>
            </a:r>
            <a:r>
              <a:rPr lang="en-IN" dirty="0" err="1"/>
              <a:t>dÏsú</a:t>
            </a:r>
            <a:r>
              <a:rPr lang="en-IN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C9D62E-FBFE-4C16-954B-3682FF936DB3}"/>
              </a:ext>
            </a:extLst>
          </p:cNvPr>
          <p:cNvSpPr txBox="1"/>
          <p:nvPr/>
        </p:nvSpPr>
        <p:spPr>
          <a:xfrm>
            <a:off x="0" y="573180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HÝ </a:t>
            </a:r>
            <a:r>
              <a:rPr lang="en-IN" dirty="0" err="1"/>
              <a:t>UPeÏ</a:t>
            </a:r>
            <a:r>
              <a:rPr lang="en-IN" dirty="0"/>
              <a:t> </a:t>
            </a:r>
            <a:r>
              <a:rPr lang="en-IN" dirty="0" err="1"/>
              <a:t>G¬Ùm</a:t>
            </a:r>
            <a:r>
              <a:rPr lang="en-IN" dirty="0"/>
              <a:t> </a:t>
            </a:r>
            <a:r>
              <a:rPr lang="en-IN" dirty="0" err="1"/>
              <a:t>ãû</a:t>
            </a:r>
            <a:r>
              <a:rPr lang="en-IN" dirty="0"/>
              <a:t>[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TVªpûX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145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2021-04-16T11:11:15Z</dcterms:modified>
</cp:coreProperties>
</file>