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1E34D-9A16-44A0-BA54-743F97CE09BC}"/>
              </a:ext>
            </a:extLst>
          </p:cNvPr>
          <p:cNvSpPr txBox="1"/>
          <p:nvPr/>
        </p:nvSpPr>
        <p:spPr>
          <a:xfrm>
            <a:off x="0" y="540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PkR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úN</a:t>
            </a:r>
            <a:r>
              <a:rPr lang="en-IN" dirty="0"/>
              <a:t>]</a:t>
            </a:r>
            <a:r>
              <a:rPr lang="en-IN" dirty="0" err="1"/>
              <a:t>ô§T§VôL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ùNpÛúU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84968-E749-4E5B-A4FE-7DDF6F082D30}"/>
              </a:ext>
            </a:extLst>
          </p:cNvPr>
          <p:cNvSpPr txBox="1"/>
          <p:nvPr/>
        </p:nvSpPr>
        <p:spPr>
          <a:xfrm>
            <a:off x="0" y="540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Yô</a:t>
            </a:r>
            <a:r>
              <a:rPr lang="en-IN" dirty="0"/>
              <a:t>]m ×§V éª Bd¡ B[ </a:t>
            </a:r>
            <a:r>
              <a:rPr lang="en-IN" dirty="0" err="1"/>
              <a:t>YÚúYôúW</a:t>
            </a:r>
            <a:endParaRPr lang="en-IN" dirty="0"/>
          </a:p>
          <a:p>
            <a:r>
              <a:rPr lang="en-IN" dirty="0"/>
              <a:t>×§V </a:t>
            </a:r>
            <a:r>
              <a:rPr lang="en-IN" dirty="0" err="1"/>
              <a:t>GÚNúXÁ§p</a:t>
            </a:r>
            <a:r>
              <a:rPr lang="en-IN" dirty="0"/>
              <a:t> </a:t>
            </a:r>
            <a:r>
              <a:rPr lang="en-IN" dirty="0" err="1"/>
              <a:t>HûZLû</a:t>
            </a:r>
            <a:r>
              <a:rPr lang="en-IN" dirty="0"/>
              <a:t>[ </a:t>
            </a:r>
            <a:r>
              <a:rPr lang="en-IN" dirty="0" err="1"/>
              <a:t>úNÚúU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04C04-55C1-4598-A89A-E5BCD295CCF4}"/>
              </a:ext>
            </a:extLst>
          </p:cNvPr>
          <p:cNvSpPr txBox="1"/>
          <p:nvPr/>
        </p:nvSpPr>
        <p:spPr>
          <a:xfrm>
            <a:off x="0" y="54587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EmûU</a:t>
            </a:r>
            <a:r>
              <a:rPr lang="en-IN" sz="4000" dirty="0"/>
              <a:t> </a:t>
            </a:r>
            <a:r>
              <a:rPr lang="en-IN" sz="4000" dirty="0" err="1"/>
              <a:t>Sm</a:t>
            </a:r>
            <a:r>
              <a:rPr lang="en-IN" sz="4000" dirty="0"/>
              <a:t>© </a:t>
            </a:r>
            <a:r>
              <a:rPr lang="en-IN" sz="4000" dirty="0" err="1"/>
              <a:t>EmûU</a:t>
            </a:r>
            <a:r>
              <a:rPr lang="en-IN" sz="4000" dirty="0"/>
              <a:t> </a:t>
            </a:r>
            <a:r>
              <a:rPr lang="en-IN" sz="4000" dirty="0" err="1"/>
              <a:t>NôokÕ</a:t>
            </a:r>
            <a:r>
              <a:rPr lang="en-IN" sz="4000" dirty="0"/>
              <a:t> </a:t>
            </a:r>
            <a:r>
              <a:rPr lang="en-IN" sz="4000" dirty="0" err="1"/>
              <a:t>EmûU</a:t>
            </a:r>
            <a:r>
              <a:rPr lang="en-IN" sz="4000" dirty="0"/>
              <a:t> </a:t>
            </a:r>
            <a:r>
              <a:rPr lang="en-IN" sz="4000" dirty="0" err="1"/>
              <a:t>U¡ûUlTÓjRúY</a:t>
            </a:r>
            <a:endParaRPr lang="en-IN" sz="4000" dirty="0"/>
          </a:p>
          <a:p>
            <a:r>
              <a:rPr lang="en-IN" sz="4000" dirty="0" err="1"/>
              <a:t>A¥Vôo</a:t>
            </a:r>
            <a:r>
              <a:rPr lang="en-IN" sz="4000" dirty="0"/>
              <a:t> </a:t>
            </a:r>
            <a:r>
              <a:rPr lang="en-IN" sz="4000" dirty="0" err="1"/>
              <a:t>ùNnÙm</a:t>
            </a:r>
            <a:r>
              <a:rPr lang="en-IN" sz="4000" dirty="0"/>
              <a:t> </a:t>
            </a:r>
            <a:r>
              <a:rPr lang="en-IN" sz="4000" dirty="0" err="1"/>
              <a:t>úYûXûV</a:t>
            </a:r>
            <a:r>
              <a:rPr lang="en-IN" sz="4000" dirty="0"/>
              <a:t> ¿o </a:t>
            </a:r>
            <a:r>
              <a:rPr lang="en-IN" sz="4000" dirty="0" err="1"/>
              <a:t>BºoY§dL</a:t>
            </a:r>
            <a:r>
              <a:rPr lang="en-IN" sz="4000" dirty="0"/>
              <a:t> </a:t>
            </a:r>
            <a:r>
              <a:rPr lang="en-IN" sz="4000" dirty="0" err="1"/>
              <a:t>úYiÓúU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6371-E22B-4DD5-8C3C-978F2D947B47}"/>
              </a:ext>
            </a:extLst>
          </p:cNvPr>
          <p:cNvSpPr txBox="1"/>
          <p:nvPr/>
        </p:nvSpPr>
        <p:spPr>
          <a:xfrm>
            <a:off x="-133814" y="5503344"/>
            <a:ext cx="12422459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 err="1"/>
              <a:t>vSô</a:t>
            </a:r>
            <a:r>
              <a:rPr lang="en-IN" sz="3800" dirty="0"/>
              <a:t>]Lu </a:t>
            </a:r>
            <a:r>
              <a:rPr lang="en-IN" sz="3800" dirty="0" err="1"/>
              <a:t>úVôYô</a:t>
            </a:r>
            <a:r>
              <a:rPr lang="en-IN" sz="3800" dirty="0"/>
              <a:t>]</a:t>
            </a:r>
            <a:r>
              <a:rPr lang="en-IN" sz="3800" dirty="0" err="1"/>
              <a:t>ôúX</a:t>
            </a:r>
            <a:r>
              <a:rPr lang="en-IN" sz="3800" dirty="0"/>
              <a:t> </a:t>
            </a:r>
            <a:r>
              <a:rPr lang="en-IN" sz="3800" dirty="0" err="1"/>
              <a:t>CúVÑ</a:t>
            </a:r>
            <a:r>
              <a:rPr lang="en-IN" sz="3800" dirty="0"/>
              <a:t> </a:t>
            </a:r>
            <a:r>
              <a:rPr lang="en-IN" sz="3800" dirty="0" err="1"/>
              <a:t>vSô</a:t>
            </a:r>
            <a:r>
              <a:rPr lang="en-IN" sz="3800" dirty="0"/>
              <a:t>]m </a:t>
            </a:r>
            <a:r>
              <a:rPr lang="en-IN" sz="3800" dirty="0" err="1"/>
              <a:t>YôeÏm</a:t>
            </a:r>
            <a:r>
              <a:rPr lang="en-IN" sz="3800" dirty="0"/>
              <a:t> </a:t>
            </a:r>
            <a:r>
              <a:rPr lang="en-IN" sz="3800" dirty="0" err="1"/>
              <a:t>úYû</a:t>
            </a:r>
            <a:r>
              <a:rPr lang="en-IN" sz="3800" dirty="0"/>
              <a:t>[«p</a:t>
            </a:r>
          </a:p>
          <a:p>
            <a:r>
              <a:rPr lang="en-IN" sz="3800" dirty="0" err="1"/>
              <a:t>YkRUokR</a:t>
            </a:r>
            <a:r>
              <a:rPr lang="en-IN" sz="3800" dirty="0"/>
              <a:t> </a:t>
            </a:r>
            <a:r>
              <a:rPr lang="en-IN" sz="3800" dirty="0" err="1"/>
              <a:t>Yôu</a:t>
            </a:r>
            <a:r>
              <a:rPr lang="en-IN" sz="3800" dirty="0"/>
              <a:t>×\</a:t>
            </a:r>
            <a:r>
              <a:rPr lang="en-IN" sz="3800" dirty="0" err="1"/>
              <a:t>ôúY</a:t>
            </a:r>
            <a:r>
              <a:rPr lang="en-IN" sz="3800" dirty="0"/>
              <a:t> </a:t>
            </a:r>
            <a:r>
              <a:rPr lang="en-IN" sz="3800" dirty="0" err="1"/>
              <a:t>YôÚªkR</a:t>
            </a:r>
            <a:r>
              <a:rPr lang="en-IN" sz="3800" dirty="0"/>
              <a:t> </a:t>
            </a:r>
            <a:r>
              <a:rPr lang="en-IN" sz="3800" dirty="0" err="1"/>
              <a:t>úSWj§p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4E7FF-56B2-4033-9B63-37E8CE711DE4}"/>
              </a:ext>
            </a:extLst>
          </p:cNvPr>
          <p:cNvSpPr txBox="1"/>
          <p:nvPr/>
        </p:nvSpPr>
        <p:spPr>
          <a:xfrm>
            <a:off x="0" y="53918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èt±ÚTÕúTo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úRôo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Åh¥²p</a:t>
            </a:r>
          </a:p>
          <a:p>
            <a:r>
              <a:rPr lang="en-IN" dirty="0" err="1"/>
              <a:t>YkRUokR</a:t>
            </a:r>
            <a:r>
              <a:rPr lang="en-IN" dirty="0"/>
              <a:t> Ad¡²úV </a:t>
            </a:r>
            <a:r>
              <a:rPr lang="en-IN" dirty="0" err="1"/>
              <a:t>YôÚªkR</a:t>
            </a:r>
            <a:r>
              <a:rPr lang="en-IN" dirty="0"/>
              <a:t> </a:t>
            </a:r>
            <a:r>
              <a:rPr lang="en-IN" dirty="0" err="1"/>
              <a:t>úSWj§p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60993-776B-4FBB-9FDE-94CD05D41EA4}"/>
              </a:ext>
            </a:extLst>
          </p:cNvPr>
          <p:cNvSpPr txBox="1"/>
          <p:nvPr/>
        </p:nvSpPr>
        <p:spPr>
          <a:xfrm>
            <a:off x="0" y="5469889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NØj§WjûR</a:t>
            </a:r>
            <a:r>
              <a:rPr lang="en-IN" sz="4000" dirty="0"/>
              <a:t> </a:t>
            </a:r>
            <a:r>
              <a:rPr lang="en-IN" sz="4000" dirty="0" err="1"/>
              <a:t>CWiPôLl</a:t>
            </a:r>
            <a:r>
              <a:rPr lang="en-IN" sz="4000" dirty="0"/>
              <a:t> ©[</a:t>
            </a:r>
            <a:r>
              <a:rPr lang="en-IN" sz="4000" dirty="0" err="1"/>
              <a:t>kR</a:t>
            </a:r>
            <a:r>
              <a:rPr lang="en-IN" sz="4000" dirty="0"/>
              <a:t> </a:t>
            </a:r>
            <a:r>
              <a:rPr lang="en-IN" sz="4000" dirty="0" err="1"/>
              <a:t>GeLs</a:t>
            </a:r>
            <a:r>
              <a:rPr lang="en-IN" sz="4000" dirty="0"/>
              <a:t> </a:t>
            </a:r>
            <a:r>
              <a:rPr lang="en-IN" sz="4000" dirty="0" err="1"/>
              <a:t>ùRnYúU</a:t>
            </a:r>
            <a:endParaRPr lang="en-IN" sz="4000" dirty="0"/>
          </a:p>
          <a:p>
            <a:r>
              <a:rPr lang="en-IN" sz="4000" dirty="0" err="1"/>
              <a:t>EXokR</a:t>
            </a:r>
            <a:r>
              <a:rPr lang="en-IN" sz="4000" dirty="0"/>
              <a:t> </a:t>
            </a:r>
            <a:r>
              <a:rPr lang="en-IN" sz="4000" dirty="0" err="1"/>
              <a:t>RûWûV</a:t>
            </a:r>
            <a:r>
              <a:rPr lang="en-IN" sz="4000" dirty="0"/>
              <a:t> </a:t>
            </a:r>
            <a:r>
              <a:rPr lang="en-IN" sz="4000" dirty="0" err="1"/>
              <a:t>GeLÞdLôn</a:t>
            </a:r>
            <a:r>
              <a:rPr lang="en-IN" sz="4000" dirty="0"/>
              <a:t> </a:t>
            </a:r>
            <a:r>
              <a:rPr lang="en-IN" sz="4000" dirty="0" err="1"/>
              <a:t>JÝeÏ</a:t>
            </a:r>
            <a:r>
              <a:rPr lang="en-IN" sz="4000" dirty="0"/>
              <a:t> </a:t>
            </a:r>
            <a:r>
              <a:rPr lang="en-IN" sz="4000" dirty="0" err="1"/>
              <a:t>ùNnV</a:t>
            </a:r>
            <a:r>
              <a:rPr lang="en-IN" sz="4000" dirty="0"/>
              <a:t> </a:t>
            </a:r>
            <a:r>
              <a:rPr lang="en-IN" sz="4000" dirty="0" err="1"/>
              <a:t>úYÔúU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00ED7-C429-49E9-BA33-74D0961F3B58}"/>
              </a:ext>
            </a:extLst>
          </p:cNvPr>
          <p:cNvSpPr txBox="1"/>
          <p:nvPr/>
        </p:nvSpPr>
        <p:spPr>
          <a:xfrm>
            <a:off x="-100360" y="5469889"/>
            <a:ext cx="12355551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Bß</a:t>
            </a:r>
            <a:r>
              <a:rPr lang="en-IN" sz="4000" dirty="0"/>
              <a:t> </a:t>
            </a:r>
            <a:r>
              <a:rPr lang="en-IN" sz="4000" dirty="0" err="1"/>
              <a:t>XhNm</a:t>
            </a:r>
            <a:r>
              <a:rPr lang="en-IN" sz="4000" dirty="0"/>
              <a:t> </a:t>
            </a:r>
            <a:r>
              <a:rPr lang="en-IN" sz="4000" dirty="0" err="1"/>
              <a:t>CvWúYXo</a:t>
            </a:r>
            <a:r>
              <a:rPr lang="en-IN" sz="4000" dirty="0"/>
              <a:t> </a:t>
            </a:r>
            <a:r>
              <a:rPr lang="en-IN" sz="4000" dirty="0" err="1"/>
              <a:t>AlTm</a:t>
            </a:r>
            <a:r>
              <a:rPr lang="en-IN" sz="4000" dirty="0"/>
              <a:t> Ri½o </a:t>
            </a:r>
            <a:r>
              <a:rPr lang="en-IN" sz="4000" dirty="0" err="1"/>
              <a:t>Ïû</a:t>
            </a:r>
            <a:r>
              <a:rPr lang="en-IN" sz="4000" dirty="0"/>
              <a:t>\®</a:t>
            </a:r>
            <a:r>
              <a:rPr lang="en-IN" sz="4000" dirty="0" err="1"/>
              <a:t>pXôUp</a:t>
            </a:r>
            <a:endParaRPr lang="en-IN" sz="4000" dirty="0"/>
          </a:p>
          <a:p>
            <a:r>
              <a:rPr lang="en-IN" sz="4000" dirty="0" err="1"/>
              <a:t>SôtTRôiÓ</a:t>
            </a:r>
            <a:r>
              <a:rPr lang="en-IN" sz="4000" dirty="0"/>
              <a:t> Y]</a:t>
            </a:r>
            <a:r>
              <a:rPr lang="en-IN" sz="4000" dirty="0" err="1"/>
              <a:t>ôk§Wm</a:t>
            </a:r>
            <a:r>
              <a:rPr lang="en-IN" sz="4000" dirty="0"/>
              <a:t> </a:t>
            </a:r>
            <a:r>
              <a:rPr lang="en-IN" sz="4000" dirty="0" err="1"/>
              <a:t>SPj</a:t>
            </a:r>
            <a:r>
              <a:rPr lang="en-IN" sz="4000" dirty="0"/>
              <a:t>§] Gm </a:t>
            </a:r>
            <a:r>
              <a:rPr lang="en-IN" sz="4000" dirty="0" err="1"/>
              <a:t>ùRnYúU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03AE6-19D9-488F-BC08-E087F3B7EF54}"/>
              </a:ext>
            </a:extLst>
          </p:cNvPr>
          <p:cNvSpPr txBox="1"/>
          <p:nvPr/>
        </p:nvSpPr>
        <p:spPr>
          <a:xfrm>
            <a:off x="0" y="540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úVôÑYô®u</a:t>
            </a:r>
            <a:r>
              <a:rPr lang="en-IN" dirty="0"/>
              <a:t> </a:t>
            </a:r>
            <a:r>
              <a:rPr lang="en-IN" dirty="0" err="1"/>
              <a:t>úTôoL</a:t>
            </a:r>
            <a:r>
              <a:rPr lang="en-IN" dirty="0"/>
              <a:t>[</a:t>
            </a:r>
            <a:r>
              <a:rPr lang="en-IN" dirty="0" err="1"/>
              <a:t>j§p</a:t>
            </a:r>
            <a:r>
              <a:rPr lang="en-IN" dirty="0"/>
              <a:t> ÅW]</a:t>
            </a:r>
            <a:r>
              <a:rPr lang="en-IN" dirty="0" err="1"/>
              <a:t>ôn</a:t>
            </a:r>
            <a:r>
              <a:rPr lang="en-IN" dirty="0"/>
              <a:t> Øu²u\</a:t>
            </a:r>
            <a:r>
              <a:rPr lang="en-IN" dirty="0" err="1"/>
              <a:t>Yôõ</a:t>
            </a:r>
            <a:endParaRPr lang="en-IN" dirty="0"/>
          </a:p>
          <a:p>
            <a:r>
              <a:rPr lang="en-IN" dirty="0" err="1"/>
              <a:t>Nk§W</a:t>
            </a:r>
            <a:r>
              <a:rPr lang="en-IN" dirty="0"/>
              <a:t> </a:t>
            </a:r>
            <a:r>
              <a:rPr lang="en-IN" dirty="0" err="1"/>
              <a:t>ã¬V</a:t>
            </a:r>
            <a:r>
              <a:rPr lang="en-IN" dirty="0"/>
              <a:t> </a:t>
            </a:r>
            <a:r>
              <a:rPr lang="en-IN" dirty="0" err="1"/>
              <a:t>UiPXeLs</a:t>
            </a:r>
            <a:r>
              <a:rPr lang="en-IN" dirty="0"/>
              <a:t> </a:t>
            </a:r>
            <a:r>
              <a:rPr lang="en-IN" dirty="0" err="1"/>
              <a:t>R¬jÕ</a:t>
            </a:r>
            <a:r>
              <a:rPr lang="en-IN" dirty="0"/>
              <a:t> ¨</a:t>
            </a:r>
            <a:r>
              <a:rPr lang="en-IN" dirty="0" err="1"/>
              <a:t>tLf</a:t>
            </a:r>
            <a:r>
              <a:rPr lang="en-IN" dirty="0"/>
              <a:t> </a:t>
            </a:r>
            <a:r>
              <a:rPr lang="en-IN" dirty="0" err="1"/>
              <a:t>ùNnRYôõ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346D-7832-472F-B975-84A72C43C464}"/>
              </a:ext>
            </a:extLst>
          </p:cNvPr>
          <p:cNvSpPr txBox="1"/>
          <p:nvPr/>
        </p:nvSpPr>
        <p:spPr>
          <a:xfrm>
            <a:off x="0" y="546989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000" dirty="0" err="1"/>
              <a:t>HûZ</a:t>
            </a:r>
            <a:r>
              <a:rPr lang="es-ES" sz="4000" dirty="0"/>
              <a:t> </a:t>
            </a:r>
            <a:r>
              <a:rPr lang="es-ES" sz="4000" dirty="0" err="1"/>
              <a:t>G</a:t>
            </a:r>
            <a:r>
              <a:rPr lang="es-ES" sz="4000" dirty="0" err="1">
                <a:latin typeface="Tamil Bible" pitchFamily="2" charset="0"/>
              </a:rPr>
              <a:t>yp</a:t>
            </a:r>
            <a:r>
              <a:rPr lang="es-ES" sz="4000" dirty="0" err="1"/>
              <a:t>Vô®u</a:t>
            </a:r>
            <a:r>
              <a:rPr lang="es-ES" sz="4000" dirty="0"/>
              <a:t> </a:t>
            </a:r>
            <a:r>
              <a:rPr lang="es-ES" sz="4000" dirty="0" err="1"/>
              <a:t>úUúX</a:t>
            </a:r>
            <a:r>
              <a:rPr lang="es-ES" sz="4000" dirty="0"/>
              <a:t> </a:t>
            </a:r>
            <a:r>
              <a:rPr lang="es-ES" sz="4000" dirty="0" err="1"/>
              <a:t>YpXûUVôn</a:t>
            </a:r>
            <a:r>
              <a:rPr lang="es-ES" sz="4000" dirty="0"/>
              <a:t> ¨u\Yo</a:t>
            </a:r>
          </a:p>
          <a:p>
            <a:r>
              <a:rPr lang="en-IN" sz="4000" dirty="0" err="1"/>
              <a:t>Tô¬p</a:t>
            </a:r>
            <a:r>
              <a:rPr lang="en-IN" sz="4000" dirty="0"/>
              <a:t> </a:t>
            </a:r>
            <a:r>
              <a:rPr lang="en-IN" sz="4000" dirty="0" err="1"/>
              <a:t>TôLôp</a:t>
            </a:r>
            <a:r>
              <a:rPr lang="en-IN" sz="4000" dirty="0"/>
              <a:t> </a:t>
            </a:r>
            <a:r>
              <a:rPr lang="en-IN" sz="4000" dirty="0" err="1"/>
              <a:t>úLô×WeLs</a:t>
            </a:r>
            <a:r>
              <a:rPr lang="en-IN" sz="4000" dirty="0"/>
              <a:t> </a:t>
            </a:r>
            <a:r>
              <a:rPr lang="en-IN" sz="4000" dirty="0" err="1"/>
              <a:t>A¯jÕlúTôÓm</a:t>
            </a:r>
            <a:r>
              <a:rPr lang="en-IN" sz="4000" dirty="0"/>
              <a:t> </a:t>
            </a:r>
            <a:r>
              <a:rPr lang="en-IN" sz="4000" dirty="0" err="1"/>
              <a:t>ùRnYúU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76B6A-85BC-4473-A071-7687BEC76554}"/>
              </a:ext>
            </a:extLst>
          </p:cNvPr>
          <p:cNvSpPr txBox="1"/>
          <p:nvPr/>
        </p:nvSpPr>
        <p:spPr>
          <a:xfrm>
            <a:off x="0" y="540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¡±</a:t>
            </a:r>
            <a:r>
              <a:rPr lang="en-IN" dirty="0" err="1"/>
              <a:t>vÕ</a:t>
            </a:r>
            <a:r>
              <a:rPr lang="en-IN" dirty="0"/>
              <a:t> º`o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</a:t>
            </a:r>
          </a:p>
          <a:p>
            <a:r>
              <a:rPr lang="en-IN" dirty="0" err="1"/>
              <a:t>BºoY§jÕ</a:t>
            </a:r>
            <a:r>
              <a:rPr lang="en-IN" dirty="0"/>
              <a:t> </a:t>
            </a:r>
            <a:r>
              <a:rPr lang="en-IN" dirty="0" err="1"/>
              <a:t>YpXûUVôn</a:t>
            </a:r>
            <a:r>
              <a:rPr lang="en-IN" dirty="0"/>
              <a:t> </a:t>
            </a:r>
            <a:r>
              <a:rPr lang="en-IN" dirty="0" err="1"/>
              <a:t>BÞùUeLs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2021-04-20T11:04:18Z</dcterms:modified>
</cp:coreProperties>
</file>