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CF51E-5D64-4DFC-98C7-D9E046EEF62A}"/>
              </a:ext>
            </a:extLst>
          </p:cNvPr>
          <p:cNvSpPr txBox="1"/>
          <p:nvPr/>
        </p:nvSpPr>
        <p:spPr>
          <a:xfrm>
            <a:off x="0" y="54008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YWlúTô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Uô£pXôúRôo</a:t>
            </a:r>
            <a:r>
              <a:rPr lang="en-IN" dirty="0"/>
              <a:t> </a:t>
            </a:r>
            <a:r>
              <a:rPr lang="en-IN" dirty="0" err="1"/>
              <a:t>BLôVj§p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AE61C-0A35-4AB6-888D-2B33B8EC5EE1}"/>
              </a:ext>
            </a:extLst>
          </p:cNvPr>
          <p:cNvSpPr txBox="1"/>
          <p:nvPr/>
        </p:nvSpPr>
        <p:spPr>
          <a:xfrm>
            <a:off x="-1" y="54013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¡¬</a:t>
            </a:r>
            <a:r>
              <a:rPr lang="en-IN" dirty="0" err="1"/>
              <a:t>ûVLÞdúLô</a:t>
            </a:r>
            <a:r>
              <a:rPr lang="en-IN" dirty="0"/>
              <a:t> ¡</a:t>
            </a:r>
            <a:r>
              <a:rPr lang="en-IN" dirty="0" err="1"/>
              <a:t>ÃPeL</a:t>
            </a:r>
            <a:r>
              <a:rPr lang="en-IN" dirty="0"/>
              <a:t>[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U¬«u</a:t>
            </a:r>
            <a:r>
              <a:rPr lang="en-IN" dirty="0"/>
              <a:t> </a:t>
            </a:r>
            <a:r>
              <a:rPr lang="en-IN" dirty="0" err="1"/>
              <a:t>ûUkRàdúLô</a:t>
            </a:r>
            <a:r>
              <a:rPr lang="en-IN" dirty="0"/>
              <a:t> </a:t>
            </a:r>
            <a:r>
              <a:rPr lang="en-IN" dirty="0" err="1"/>
              <a:t>UÏPUôúU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4156E-DA4C-4670-911F-47D1457A303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APdLUô</a:t>
            </a:r>
            <a:r>
              <a:rPr lang="en-IN" dirty="0"/>
              <a:t> </a:t>
            </a:r>
            <a:r>
              <a:rPr lang="en-IN" dirty="0" err="1"/>
              <a:t>úVô¥ú</a:t>
            </a:r>
            <a:r>
              <a:rPr lang="en-IN" dirty="0"/>
              <a:t>]</a:t>
            </a:r>
            <a:r>
              <a:rPr lang="en-IN" dirty="0" err="1"/>
              <a:t>ôodÏ</a:t>
            </a:r>
            <a:r>
              <a:rPr lang="en-IN" dirty="0"/>
              <a:t> </a:t>
            </a:r>
            <a:r>
              <a:rPr lang="en-IN" dirty="0" err="1"/>
              <a:t>A¯Vô</a:t>
            </a:r>
            <a:r>
              <a:rPr lang="en-IN" dirty="0"/>
              <a:t> ¡</a:t>
            </a:r>
            <a:r>
              <a:rPr lang="en-IN" dirty="0" err="1"/>
              <a:t>ÃPm</a:t>
            </a:r>
            <a:endParaRPr lang="en-IN" dirty="0"/>
          </a:p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ùLôÓjRYodÏ</a:t>
            </a:r>
            <a:r>
              <a:rPr lang="en-IN" dirty="0"/>
              <a:t> ËY ¡</a:t>
            </a:r>
            <a:r>
              <a:rPr lang="en-IN" dirty="0" err="1"/>
              <a:t>ÃPm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8B2A7-6571-4390-8F69-59AC6F7D87B0}"/>
              </a:ext>
            </a:extLst>
          </p:cNvPr>
          <p:cNvSpPr txBox="1"/>
          <p:nvPr/>
        </p:nvSpPr>
        <p:spPr>
          <a:xfrm>
            <a:off x="0" y="54024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BjÕUôRôVg</a:t>
            </a:r>
            <a:r>
              <a:rPr lang="en-IN" dirty="0"/>
              <a:t> </a:t>
            </a:r>
            <a:r>
              <a:rPr lang="en-IN" dirty="0" err="1"/>
              <a:t>ùNnúRôÚdÏ</a:t>
            </a:r>
            <a:r>
              <a:rPr lang="en-IN" dirty="0"/>
              <a:t> B]</a:t>
            </a:r>
            <a:r>
              <a:rPr lang="en-IN" dirty="0" err="1"/>
              <a:t>kR</a:t>
            </a:r>
            <a:r>
              <a:rPr lang="en-IN" dirty="0"/>
              <a:t> ¡</a:t>
            </a:r>
            <a:r>
              <a:rPr lang="en-IN" dirty="0" err="1"/>
              <a:t>ÃPm</a:t>
            </a:r>
            <a:endParaRPr lang="en-IN" dirty="0"/>
          </a:p>
          <a:p>
            <a:r>
              <a:rPr lang="en-IN" dirty="0" err="1"/>
              <a:t>UkûR</a:t>
            </a:r>
            <a:r>
              <a:rPr lang="en-IN" dirty="0"/>
              <a:t> </a:t>
            </a:r>
            <a:r>
              <a:rPr lang="en-IN" dirty="0" err="1"/>
              <a:t>úUnjRYoLÞdúLô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¡</a:t>
            </a:r>
            <a:r>
              <a:rPr lang="en-IN" dirty="0" err="1"/>
              <a:t>ÃPm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A58C5-AC55-4D92-82F0-EC0B81566E8F}"/>
              </a:ext>
            </a:extLst>
          </p:cNvPr>
          <p:cNvSpPr txBox="1"/>
          <p:nvPr/>
        </p:nvSpPr>
        <p:spPr>
          <a:xfrm>
            <a:off x="-1" y="54013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Yôg£lúTôÚdÏ</a:t>
            </a:r>
            <a:r>
              <a:rPr lang="en-IN" dirty="0"/>
              <a:t> ¿§«u ¡</a:t>
            </a:r>
            <a:r>
              <a:rPr lang="en-IN" dirty="0" err="1"/>
              <a:t>ÃPm</a:t>
            </a:r>
            <a:endParaRPr lang="en-IN" dirty="0"/>
          </a:p>
          <a:p>
            <a:r>
              <a:rPr lang="en-IN" dirty="0"/>
              <a:t>©u]</a:t>
            </a:r>
            <a:r>
              <a:rPr lang="en-IN" dirty="0" err="1"/>
              <a:t>ôp</a:t>
            </a:r>
            <a:r>
              <a:rPr lang="en-IN" dirty="0"/>
              <a:t> ®</a:t>
            </a:r>
            <a:r>
              <a:rPr lang="en-IN" dirty="0" err="1"/>
              <a:t>PlTÓúYôÚdÏ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RiPû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13414-59EC-4507-920E-0480B1A7CAB6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AußúTô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YkRôúXô</a:t>
            </a:r>
            <a:endParaRPr lang="en-IN" dirty="0"/>
          </a:p>
          <a:p>
            <a:r>
              <a:rPr lang="es-ES" dirty="0" err="1"/>
              <a:t>Suß</a:t>
            </a:r>
            <a:r>
              <a:rPr lang="es-ES" dirty="0"/>
              <a:t> </a:t>
            </a:r>
            <a:r>
              <a:rPr lang="es-ES" dirty="0" err="1"/>
              <a:t>Guß</a:t>
            </a:r>
            <a:r>
              <a:rPr lang="es-ES" dirty="0"/>
              <a:t> </a:t>
            </a:r>
            <a:r>
              <a:rPr lang="es-ES" dirty="0" err="1"/>
              <a:t>Jußªu</a:t>
            </a:r>
            <a:r>
              <a:rPr lang="es-ES" dirty="0"/>
              <a:t>± </a:t>
            </a:r>
            <a:r>
              <a:rPr lang="es-ES" dirty="0" err="1"/>
              <a:t>H¡ÓYôúVô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B9422-6031-4EE8-A2C2-D4555698BAD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WhNLWôn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ùLôiPôúXô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Tô¥dùLôiúP</a:t>
            </a:r>
            <a:r>
              <a:rPr lang="en-IN" dirty="0"/>
              <a:t> </a:t>
            </a:r>
            <a:r>
              <a:rPr lang="en-IN" dirty="0" err="1"/>
              <a:t>H¡ÓYôúVô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2021-04-20T11:20:27Z</dcterms:modified>
</cp:coreProperties>
</file>