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75201-864C-4180-AA60-24D98DCB0E59}"/>
              </a:ext>
            </a:extLst>
          </p:cNvPr>
          <p:cNvSpPr txBox="1"/>
          <p:nvPr/>
        </p:nvSpPr>
        <p:spPr>
          <a:xfrm>
            <a:off x="0" y="54005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«Ó</a:t>
            </a:r>
            <a:r>
              <a:rPr lang="en-IN" dirty="0"/>
              <a:t> Õ§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«Ó</a:t>
            </a:r>
            <a:endParaRPr lang="en-IN" dirty="0"/>
          </a:p>
          <a:p>
            <a:r>
              <a:rPr lang="en-IN" dirty="0" err="1"/>
              <a:t>Y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/>
              <a:t>®</a:t>
            </a:r>
            <a:r>
              <a:rPr lang="en-IN" dirty="0" err="1"/>
              <a:t>XÏm</a:t>
            </a:r>
            <a:r>
              <a:rPr lang="en-IN" dirty="0"/>
              <a:t> </a:t>
            </a:r>
            <a:r>
              <a:rPr lang="en-IN" dirty="0" err="1"/>
              <a:t>YôZ</a:t>
            </a:r>
            <a:r>
              <a:rPr lang="en-IN" dirty="0"/>
              <a:t> Y¯ ©\</a:t>
            </a:r>
            <a:r>
              <a:rPr lang="en-IN" dirty="0" err="1"/>
              <a:t>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3FEC7-B7F1-465D-BDF5-C27C096A45B0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ù_«Xo</a:t>
            </a:r>
            <a:r>
              <a:rPr lang="en-IN" dirty="0"/>
              <a:t> </a:t>
            </a:r>
            <a:r>
              <a:rPr lang="en-IN" dirty="0" err="1"/>
              <a:t>CWh£dLlThPôu</a:t>
            </a:r>
            <a:endParaRPr lang="en-IN" dirty="0"/>
          </a:p>
          <a:p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A§Lô</a:t>
            </a:r>
            <a:r>
              <a:rPr lang="en-IN" dirty="0"/>
              <a:t>¬ </a:t>
            </a:r>
            <a:r>
              <a:rPr lang="en-IN" dirty="0" err="1"/>
              <a:t>CWh£dLlThPôu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C31B2-8A8A-493C-9850-C7106D434AD6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/>
              <a:t>AÕ </a:t>
            </a:r>
            <a:r>
              <a:rPr lang="en-IN" dirty="0" err="1"/>
              <a:t>ÑLkR</a:t>
            </a:r>
            <a:r>
              <a:rPr lang="en-IN" dirty="0"/>
              <a:t> </a:t>
            </a:r>
            <a:r>
              <a:rPr lang="en-IN" dirty="0" err="1"/>
              <a:t>YôNû</a:t>
            </a:r>
            <a:r>
              <a:rPr lang="en-IN" dirty="0"/>
              <a:t>]</a:t>
            </a:r>
          </a:p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/>
              <a:t>AÕ </a:t>
            </a:r>
            <a:r>
              <a:rPr lang="en-IN" dirty="0" err="1"/>
              <a:t>ELkR</a:t>
            </a:r>
            <a:r>
              <a:rPr lang="en-IN" dirty="0"/>
              <a:t> </a:t>
            </a:r>
            <a:r>
              <a:rPr lang="en-IN" dirty="0" err="1"/>
              <a:t>Lô¦dûL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DA3FD-C0F4-4634-93BB-D6953AAADB43}"/>
              </a:ext>
            </a:extLst>
          </p:cNvPr>
          <p:cNvSpPr txBox="1"/>
          <p:nvPr/>
        </p:nvSpPr>
        <p:spPr>
          <a:xfrm>
            <a:off x="0" y="54019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ùNÛj§P</a:t>
            </a:r>
            <a:r>
              <a:rPr lang="en-IN" dirty="0"/>
              <a:t> </a:t>
            </a:r>
            <a:r>
              <a:rPr lang="en-IN" dirty="0" err="1"/>
              <a:t>ùTôÚjRû</a:t>
            </a:r>
            <a:r>
              <a:rPr lang="en-IN" dirty="0"/>
              <a:t>] </a:t>
            </a:r>
            <a:r>
              <a:rPr lang="en-IN" dirty="0" err="1"/>
              <a:t>ùNnRÕm</a:t>
            </a:r>
            <a:endParaRPr lang="en-IN" dirty="0"/>
          </a:p>
          <a:p>
            <a:r>
              <a:rPr lang="fr-FR" dirty="0" err="1"/>
              <a:t>Áu</a:t>
            </a:r>
            <a:r>
              <a:rPr lang="fr-FR" dirty="0"/>
              <a:t> </a:t>
            </a:r>
            <a:r>
              <a:rPr lang="fr-FR" dirty="0" err="1"/>
              <a:t>Auß</a:t>
            </a:r>
            <a:r>
              <a:rPr lang="fr-FR" dirty="0"/>
              <a:t> </a:t>
            </a:r>
            <a:r>
              <a:rPr lang="fr-FR" dirty="0" err="1"/>
              <a:t>Ld¡VÕ</a:t>
            </a:r>
            <a:r>
              <a:rPr lang="fr-FR" dirty="0"/>
              <a:t> </a:t>
            </a:r>
            <a:r>
              <a:rPr lang="fr-FR" dirty="0" err="1"/>
              <a:t>LûW«úX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498D3-2DAF-46C4-833A-5DE51FD4886E}"/>
              </a:ext>
            </a:extLst>
          </p:cNvPr>
          <p:cNvSpPr txBox="1"/>
          <p:nvPr/>
        </p:nvSpPr>
        <p:spPr>
          <a:xfrm>
            <a:off x="0" y="574298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</a:t>
            </a:r>
            <a:r>
              <a:rPr lang="en-IN" dirty="0"/>
              <a:t>]</a:t>
            </a:r>
            <a:r>
              <a:rPr lang="en-IN" dirty="0" err="1"/>
              <a:t>ôûY</a:t>
            </a:r>
            <a:r>
              <a:rPr lang="en-IN" dirty="0"/>
              <a:t> </a:t>
            </a:r>
            <a:r>
              <a:rPr lang="en-IN" dirty="0" err="1"/>
              <a:t>Ld¡VÕ</a:t>
            </a:r>
            <a:r>
              <a:rPr lang="en-IN" dirty="0"/>
              <a:t> </a:t>
            </a:r>
            <a:r>
              <a:rPr lang="en-IN" dirty="0" err="1"/>
              <a:t>LûW«úX</a:t>
            </a:r>
            <a:r>
              <a:rPr lang="en-IN" dirty="0"/>
              <a:t> - </a:t>
            </a:r>
            <a:r>
              <a:rPr lang="en-IN" dirty="0" err="1"/>
              <a:t>Auß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41B47-C7B6-4D9E-9EF8-AAC073E8C674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úSôYô®u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Rû</a:t>
            </a:r>
            <a:r>
              <a:rPr lang="en-IN" dirty="0"/>
              <a:t>] </a:t>
            </a:r>
            <a:r>
              <a:rPr lang="en-IN" dirty="0" err="1"/>
              <a:t>ÖLokRôo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LojRo</a:t>
            </a:r>
            <a:endParaRPr lang="en-IN" dirty="0"/>
          </a:p>
          <a:p>
            <a:r>
              <a:rPr lang="en-IN" dirty="0" err="1"/>
              <a:t>ÑLkR</a:t>
            </a:r>
            <a:r>
              <a:rPr lang="en-IN" dirty="0"/>
              <a:t> </a:t>
            </a:r>
            <a:r>
              <a:rPr lang="en-IN" dirty="0" err="1"/>
              <a:t>YôNû</a:t>
            </a:r>
            <a:r>
              <a:rPr lang="en-IN" dirty="0"/>
              <a:t>]</a:t>
            </a:r>
            <a:r>
              <a:rPr lang="en-IN" dirty="0" err="1"/>
              <a:t>Vôn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12589-65D1-4970-B70B-34D228C25EC6}"/>
              </a:ext>
            </a:extLst>
          </p:cNvPr>
          <p:cNvSpPr txBox="1"/>
          <p:nvPr/>
        </p:nvSpPr>
        <p:spPr>
          <a:xfrm>
            <a:off x="0" y="574298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TÛ¡l</a:t>
            </a:r>
            <a:r>
              <a:rPr lang="en-IN" dirty="0"/>
              <a:t> </a:t>
            </a:r>
            <a:r>
              <a:rPr lang="en-IN" dirty="0" err="1"/>
              <a:t>ùTÚLf</a:t>
            </a:r>
            <a:r>
              <a:rPr lang="en-IN" dirty="0"/>
              <a:t> </a:t>
            </a:r>
            <a:r>
              <a:rPr lang="en-IN" dirty="0" err="1"/>
              <a:t>ùNnRôo</a:t>
            </a:r>
            <a:r>
              <a:rPr lang="en-IN" dirty="0"/>
              <a:t> </a:t>
            </a:r>
            <a:r>
              <a:rPr lang="en-IN" dirty="0" err="1"/>
              <a:t>Auß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33887-EFE5-4CE2-9E1A-0C5824C3CED1}"/>
              </a:ext>
            </a:extLst>
          </p:cNvPr>
          <p:cNvSpPr txBox="1"/>
          <p:nvPr/>
        </p:nvSpPr>
        <p:spPr>
          <a:xfrm>
            <a:off x="-1" y="540219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GpXôÚm</a:t>
            </a:r>
            <a:r>
              <a:rPr lang="en-IN" dirty="0"/>
              <a:t> </a:t>
            </a:r>
            <a:r>
              <a:rPr lang="en-IN" dirty="0" err="1"/>
              <a:t>Õ§dûL«p</a:t>
            </a:r>
            <a:endParaRPr lang="en-IN" dirty="0"/>
          </a:p>
          <a:p>
            <a:r>
              <a:rPr lang="en-IN" dirty="0" err="1"/>
              <a:t>BXVjûR</a:t>
            </a:r>
            <a:r>
              <a:rPr lang="en-IN" dirty="0"/>
              <a:t> </a:t>
            </a:r>
            <a:r>
              <a:rPr lang="en-IN" dirty="0" err="1"/>
              <a:t>úULm</a:t>
            </a:r>
            <a:r>
              <a:rPr lang="en-IN" dirty="0"/>
              <a:t> </a:t>
            </a:r>
            <a:r>
              <a:rPr lang="en-IN" dirty="0" err="1"/>
              <a:t>ê¥VÕ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AB93C-FB65-4FCD-AEA3-A2B3C2F376DD}"/>
              </a:ext>
            </a:extLst>
          </p:cNvPr>
          <p:cNvSpPr txBox="1"/>
          <p:nvPr/>
        </p:nvSpPr>
        <p:spPr>
          <a:xfrm>
            <a:off x="0" y="574299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LiPôoLs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U¡ûUûV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FB384-1E2F-4D6C-A814-E6A6BFAC0977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</a:t>
            </a:r>
            <a:r>
              <a:rPr lang="en-IN" dirty="0" err="1"/>
              <a:t>XôÜm</a:t>
            </a:r>
            <a:r>
              <a:rPr lang="en-IN" dirty="0"/>
              <a:t> </a:t>
            </a:r>
            <a:r>
              <a:rPr lang="en-IN" dirty="0" err="1"/>
              <a:t>TÜÛm</a:t>
            </a:r>
            <a:r>
              <a:rPr lang="en-IN" dirty="0"/>
              <a:t> £û\«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Õ§jRRôp</a:t>
            </a:r>
            <a:endParaRPr lang="en-IN" dirty="0"/>
          </a:p>
          <a:p>
            <a:r>
              <a:rPr lang="en-IN" dirty="0" err="1"/>
              <a:t>LhÓLs</a:t>
            </a:r>
            <a:r>
              <a:rPr lang="en-IN" dirty="0"/>
              <a:t> </a:t>
            </a:r>
            <a:r>
              <a:rPr lang="en-IN" dirty="0" err="1"/>
              <a:t>LZuß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«]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123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2021-04-21T06:08:06Z</dcterms:modified>
</cp:coreProperties>
</file>