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EB9DA-309C-4306-8BAD-F6869A94CF02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AlTô</a:t>
            </a:r>
            <a:r>
              <a:rPr lang="en-IN" dirty="0"/>
              <a:t> </a:t>
            </a:r>
            <a:r>
              <a:rPr lang="en-IN" dirty="0" err="1"/>
              <a:t>ApTô</a:t>
            </a:r>
            <a:r>
              <a:rPr lang="en-IN" dirty="0"/>
              <a:t> </a:t>
            </a:r>
            <a:r>
              <a:rPr lang="en-IN" dirty="0" err="1"/>
              <a:t>JúULô</a:t>
            </a:r>
            <a:endParaRPr lang="en-IN" dirty="0"/>
          </a:p>
          <a:p>
            <a:r>
              <a:rPr lang="en-IN" dirty="0"/>
              <a:t>×Lr </a:t>
            </a:r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GlúTôÕm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5B938-0E28-411C-8929-47F7CB33278B}"/>
              </a:ext>
            </a:extLst>
          </p:cNvPr>
          <p:cNvSpPr txBox="1"/>
          <p:nvPr/>
        </p:nvSpPr>
        <p:spPr>
          <a:xfrm>
            <a:off x="0" y="53918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ùRôPdLØm</a:t>
            </a:r>
            <a:r>
              <a:rPr lang="en-IN" dirty="0"/>
              <a:t> </a:t>
            </a:r>
            <a:r>
              <a:rPr lang="en-IN" dirty="0" err="1"/>
              <a:t>Ø¥Üm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Õ§dÏl</a:t>
            </a:r>
            <a:r>
              <a:rPr lang="en-IN" dirty="0"/>
              <a:t> </a:t>
            </a:r>
            <a:r>
              <a:rPr lang="en-IN" dirty="0" err="1"/>
              <a:t>Tôj§WúW</a:t>
            </a:r>
            <a:r>
              <a:rPr lang="en-IN" dirty="0"/>
              <a:t> - </a:t>
            </a:r>
            <a:r>
              <a:rPr lang="en-IN" dirty="0" err="1"/>
              <a:t>AlTô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65D40-CD9A-40A2-9396-4A4A86EA42B2}"/>
              </a:ext>
            </a:extLst>
          </p:cNvPr>
          <p:cNvSpPr txBox="1"/>
          <p:nvPr/>
        </p:nvSpPr>
        <p:spPr>
          <a:xfrm>
            <a:off x="-1" y="5402194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YôrÜ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YôZ</a:t>
            </a:r>
            <a:endParaRPr lang="en-IN" dirty="0"/>
          </a:p>
          <a:p>
            <a:r>
              <a:rPr lang="en-IN" dirty="0"/>
              <a:t>©¬j¾úW ©\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]</a:t>
            </a:r>
            <a:r>
              <a:rPr lang="en-IN" dirty="0" err="1"/>
              <a:t>ôúX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6F046-AF53-49DA-B87C-8C9D63D670FA}"/>
              </a:ext>
            </a:extLst>
          </p:cNvPr>
          <p:cNvSpPr txBox="1"/>
          <p:nvPr/>
        </p:nvSpPr>
        <p:spPr>
          <a:xfrm>
            <a:off x="0" y="574299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×Lr </a:t>
            </a:r>
            <a:r>
              <a:rPr lang="en-IN" dirty="0" err="1"/>
              <a:t>EUdúL</a:t>
            </a:r>
            <a:r>
              <a:rPr lang="en-IN" dirty="0"/>
              <a:t> ×Lr </a:t>
            </a:r>
            <a:r>
              <a:rPr lang="en-IN" dirty="0" err="1"/>
              <a:t>EUdúL</a:t>
            </a:r>
            <a:r>
              <a:rPr lang="en-IN" dirty="0"/>
              <a:t> (2) - </a:t>
            </a:r>
            <a:r>
              <a:rPr lang="en-IN" dirty="0" err="1"/>
              <a:t>ùRôPdL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C0D72-5F06-4C3B-9909-A5ADC645C87E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UßT</a:t>
            </a:r>
            <a:r>
              <a:rPr lang="en-IN" dirty="0"/>
              <a:t>¥ ©\</a:t>
            </a:r>
            <a:r>
              <a:rPr lang="en-IN" dirty="0" err="1"/>
              <a:t>dLf</a:t>
            </a:r>
            <a:r>
              <a:rPr lang="en-IN" dirty="0"/>
              <a:t> ùNn¾úW</a:t>
            </a:r>
          </a:p>
          <a:p>
            <a:r>
              <a:rPr lang="en-IN" dirty="0"/>
              <a:t>¡</a:t>
            </a:r>
            <a:r>
              <a:rPr lang="en-IN" dirty="0" err="1"/>
              <a:t>ÚûTVôp</a:t>
            </a:r>
            <a:r>
              <a:rPr lang="en-IN" dirty="0"/>
              <a:t> CWh£j¾úW - ×Lr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32B1B-644A-4BAB-9158-CD9610E9AB7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AuûT Ft±Éo Gu²p</a:t>
            </a:r>
          </a:p>
          <a:p>
            <a:r>
              <a:rPr lang="pt-BR" dirty="0"/>
              <a:t>Eu]R A©ú`LjRôúX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CA2B-CB2A-4E31-A088-9063B1ECEB39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CWdLj§p</a:t>
            </a:r>
            <a:r>
              <a:rPr lang="en-IN" dirty="0"/>
              <a:t> </a:t>
            </a:r>
            <a:r>
              <a:rPr lang="en-IN" dirty="0" err="1"/>
              <a:t>ùNpYkRo</a:t>
            </a:r>
            <a:r>
              <a:rPr lang="en-IN" dirty="0"/>
              <a:t> ¿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CRVj§p</a:t>
            </a:r>
            <a:r>
              <a:rPr lang="en-IN" dirty="0"/>
              <a:t> ¾TUôÉúW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01B2C-CEBF-41EA-9240-005052DD96C9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Cû</a:t>
            </a:r>
            <a:r>
              <a:rPr lang="en-IN" dirty="0"/>
              <a:t>\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AWÑdÏs</a:t>
            </a:r>
            <a:r>
              <a:rPr lang="en-IN" dirty="0"/>
              <a:t> AûZj¾o</a:t>
            </a:r>
          </a:p>
          <a:p>
            <a:r>
              <a:rPr lang="pl-PL" dirty="0"/>
              <a:t>CÚ°u Bh£ûVd LûXj¾o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105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2021-04-21T06:30:23Z</dcterms:modified>
</cp:coreProperties>
</file>