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CC0C46-22EE-4F54-8B9F-4F0734C6EBF4}"/>
              </a:ext>
            </a:extLst>
          </p:cNvPr>
          <p:cNvSpPr txBox="1"/>
          <p:nvPr/>
        </p:nvSpPr>
        <p:spPr>
          <a:xfrm>
            <a:off x="0" y="540191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SpX</a:t>
            </a:r>
            <a:r>
              <a:rPr lang="en-IN" dirty="0"/>
              <a:t> </a:t>
            </a:r>
            <a:r>
              <a:rPr lang="en-IN" dirty="0" err="1"/>
              <a:t>úTôofúNYL</a:t>
            </a:r>
            <a:r>
              <a:rPr lang="en-IN" dirty="0"/>
              <a:t>]</a:t>
            </a:r>
            <a:r>
              <a:rPr lang="en-IN" dirty="0" err="1"/>
              <a:t>ôn-YÚm</a:t>
            </a:r>
            <a:endParaRPr lang="en-IN" dirty="0"/>
          </a:p>
          <a:p>
            <a:r>
              <a:rPr lang="en-IN" dirty="0" err="1"/>
              <a:t>TôÓL°p</a:t>
            </a:r>
            <a:r>
              <a:rPr lang="en-IN" dirty="0"/>
              <a:t> </a:t>
            </a:r>
            <a:r>
              <a:rPr lang="en-IN" dirty="0" err="1"/>
              <a:t>TeÏ</a:t>
            </a:r>
            <a:r>
              <a:rPr lang="en-IN" dirty="0"/>
              <a:t> </a:t>
            </a:r>
            <a:r>
              <a:rPr lang="en-IN" dirty="0" err="1"/>
              <a:t>ùTßúYôm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D7ABB2-467B-4A5E-8045-261A5F80E2F5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Guß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ùNôp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>
                <a:latin typeface="Tamil Bible" pitchFamily="2" charset="0"/>
              </a:rPr>
              <a:t> </a:t>
            </a:r>
            <a:r>
              <a:rPr lang="en-IN" dirty="0" err="1"/>
              <a:t>ûYjRôúW</a:t>
            </a:r>
            <a:endParaRPr lang="en-IN" dirty="0"/>
          </a:p>
          <a:p>
            <a:r>
              <a:rPr lang="en-IN" dirty="0" err="1"/>
              <a:t>AÕRôú</a:t>
            </a:r>
            <a:r>
              <a:rPr lang="en-IN" dirty="0"/>
              <a:t>] </a:t>
            </a:r>
            <a:r>
              <a:rPr lang="en-IN" dirty="0" err="1"/>
              <a:t>SPd</a:t>
            </a:r>
            <a:r>
              <a:rPr lang="en-IN" dirty="0"/>
              <a:t>¡\Õ</a:t>
            </a: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995A59-78D9-4C4A-8334-9DB2E6CD5E74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úRYu</a:t>
            </a:r>
            <a:r>
              <a:rPr lang="en-IN" dirty="0"/>
              <a:t> </a:t>
            </a:r>
            <a:r>
              <a:rPr lang="en-IN" dirty="0" err="1"/>
              <a:t>RÚm</a:t>
            </a:r>
            <a:r>
              <a:rPr lang="en-IN" dirty="0"/>
              <a:t> </a:t>
            </a:r>
            <a:r>
              <a:rPr lang="en-IN" dirty="0" err="1"/>
              <a:t>ùTXjRôp</a:t>
            </a:r>
            <a:r>
              <a:rPr lang="en-IN" dirty="0"/>
              <a:t> </a:t>
            </a:r>
            <a:r>
              <a:rPr lang="en-IN" dirty="0" err="1"/>
              <a:t>YÚm</a:t>
            </a:r>
            <a:endParaRPr lang="en-IN" dirty="0"/>
          </a:p>
          <a:p>
            <a:r>
              <a:rPr lang="en-IN" dirty="0"/>
              <a:t>¾ûULû[ </a:t>
            </a:r>
            <a:r>
              <a:rPr lang="en-IN" dirty="0" err="1"/>
              <a:t>Rôe¡ÓúYôm</a:t>
            </a:r>
            <a:r>
              <a:rPr lang="en-IN" dirty="0"/>
              <a:t> - </a:t>
            </a:r>
            <a:r>
              <a:rPr lang="en-IN" dirty="0" err="1"/>
              <a:t>SpX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2992CE-371C-4B3C-8DDD-D5D0B5639F4E}"/>
              </a:ext>
            </a:extLst>
          </p:cNvPr>
          <p:cNvSpPr txBox="1"/>
          <p:nvPr/>
        </p:nvSpPr>
        <p:spPr>
          <a:xfrm>
            <a:off x="0" y="540164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Td§úVôÓ</a:t>
            </a:r>
            <a:r>
              <a:rPr lang="en-IN" dirty="0"/>
              <a:t> </a:t>
            </a:r>
            <a:r>
              <a:rPr lang="en-IN" dirty="0" err="1"/>
              <a:t>YôZ</a:t>
            </a:r>
            <a:r>
              <a:rPr lang="en-IN" dirty="0"/>
              <a:t> ®</a:t>
            </a:r>
            <a:r>
              <a:rPr lang="en-IN" dirty="0" err="1"/>
              <a:t>Úm×m</a:t>
            </a:r>
            <a:endParaRPr lang="en-IN" dirty="0"/>
          </a:p>
          <a:p>
            <a:r>
              <a:rPr lang="en-IN" dirty="0" err="1"/>
              <a:t>TdRoLs</a:t>
            </a:r>
            <a:r>
              <a:rPr lang="en-IN" dirty="0"/>
              <a:t> </a:t>
            </a:r>
            <a:r>
              <a:rPr lang="en-IN" dirty="0" err="1"/>
              <a:t>VôYÚdÏm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EFAAF6-DB3B-4910-BFA0-D4459F8583A3}"/>
              </a:ext>
            </a:extLst>
          </p:cNvPr>
          <p:cNvSpPr txBox="1"/>
          <p:nvPr/>
        </p:nvSpPr>
        <p:spPr>
          <a:xfrm>
            <a:off x="-1" y="5402198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TôÓLs</a:t>
            </a:r>
            <a:r>
              <a:rPr lang="en-IN" dirty="0"/>
              <a:t> </a:t>
            </a:r>
            <a:r>
              <a:rPr lang="en-IN" dirty="0" err="1"/>
              <a:t>YÚm</a:t>
            </a:r>
            <a:r>
              <a:rPr lang="en-IN" dirty="0"/>
              <a:t> </a:t>
            </a:r>
            <a:r>
              <a:rPr lang="en-IN" dirty="0" err="1"/>
              <a:t>Guß</a:t>
            </a:r>
            <a:endParaRPr lang="en-IN" dirty="0"/>
          </a:p>
          <a:p>
            <a:r>
              <a:rPr lang="en-IN" dirty="0" err="1"/>
              <a:t>TÜp</a:t>
            </a:r>
            <a:r>
              <a:rPr lang="en-IN" dirty="0"/>
              <a:t> </a:t>
            </a:r>
            <a:r>
              <a:rPr lang="en-IN" dirty="0" err="1"/>
              <a:t>Auß</a:t>
            </a:r>
            <a:r>
              <a:rPr lang="en-IN" dirty="0"/>
              <a:t> </a:t>
            </a:r>
            <a:r>
              <a:rPr lang="en-IN" dirty="0" err="1"/>
              <a:t>ùNôp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>
                <a:latin typeface="Tamil Bible" pitchFamily="2" charset="0"/>
              </a:rPr>
              <a:t> </a:t>
            </a:r>
            <a:r>
              <a:rPr lang="en-IN" dirty="0" err="1"/>
              <a:t>ûYjRôúW</a:t>
            </a:r>
            <a:r>
              <a:rPr lang="en-IN" dirty="0"/>
              <a:t>- </a:t>
            </a:r>
            <a:r>
              <a:rPr lang="en-IN" dirty="0" err="1"/>
              <a:t>úRYu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A5D9E7-D133-468E-A66B-8B56E5A6BC22}"/>
              </a:ext>
            </a:extLst>
          </p:cNvPr>
          <p:cNvSpPr txBox="1"/>
          <p:nvPr/>
        </p:nvSpPr>
        <p:spPr>
          <a:xfrm>
            <a:off x="0" y="540191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úYRû</a:t>
            </a:r>
            <a:r>
              <a:rPr lang="en-IN" dirty="0"/>
              <a:t>]Ls </a:t>
            </a:r>
            <a:r>
              <a:rPr lang="en-IN" dirty="0" err="1"/>
              <a:t>Y¯VôLjRôu</a:t>
            </a:r>
            <a:endParaRPr lang="en-IN" dirty="0"/>
          </a:p>
          <a:p>
            <a:r>
              <a:rPr lang="en-IN" dirty="0" err="1"/>
              <a:t>Cû</a:t>
            </a:r>
            <a:r>
              <a:rPr lang="en-IN" dirty="0"/>
              <a:t>\</a:t>
            </a:r>
            <a:r>
              <a:rPr lang="en-IN" dirty="0" err="1"/>
              <a:t>Vôh</a:t>
            </a:r>
            <a:r>
              <a:rPr lang="en-IN" dirty="0"/>
              <a:t>£«p </a:t>
            </a:r>
            <a:r>
              <a:rPr lang="en-IN" dirty="0" err="1"/>
              <a:t>ÖûZVØ¥Ùm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798BE1-E4F6-4FD4-8638-0F3096985C74}"/>
              </a:ext>
            </a:extLst>
          </p:cNvPr>
          <p:cNvSpPr txBox="1"/>
          <p:nvPr/>
        </p:nvSpPr>
        <p:spPr>
          <a:xfrm>
            <a:off x="-1" y="5402471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£</a:t>
            </a:r>
            <a:r>
              <a:rPr lang="en-IN" dirty="0" err="1"/>
              <a:t>ÛûY</a:t>
            </a:r>
            <a:r>
              <a:rPr lang="en-IN" dirty="0"/>
              <a:t> </a:t>
            </a:r>
            <a:r>
              <a:rPr lang="en-IN" dirty="0" err="1"/>
              <a:t>ÑUkRôpRôu</a:t>
            </a:r>
            <a:endParaRPr lang="en-IN" dirty="0"/>
          </a:p>
          <a:p>
            <a:r>
              <a:rPr lang="en-IN" dirty="0"/>
              <a:t>ºP]</a:t>
            </a:r>
            <a:r>
              <a:rPr lang="en-IN" dirty="0" err="1"/>
              <a:t>ôL</a:t>
            </a:r>
            <a:r>
              <a:rPr lang="en-IN" dirty="0"/>
              <a:t> </a:t>
            </a:r>
            <a:r>
              <a:rPr lang="en-IN" dirty="0" err="1"/>
              <a:t>YôZØ¥Ùm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7605B5-AEC3-4904-8433-EF3278C4EA89}"/>
              </a:ext>
            </a:extLst>
          </p:cNvPr>
          <p:cNvSpPr txBox="1"/>
          <p:nvPr/>
        </p:nvSpPr>
        <p:spPr>
          <a:xfrm>
            <a:off x="0" y="541255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ÕuTeLs</a:t>
            </a:r>
            <a:r>
              <a:rPr lang="en-IN" dirty="0"/>
              <a:t> </a:t>
            </a:r>
            <a:r>
              <a:rPr lang="en-IN" dirty="0" err="1"/>
              <a:t>ÑUdÏm</a:t>
            </a:r>
            <a:r>
              <a:rPr lang="en-IN" dirty="0"/>
              <a:t> </a:t>
            </a:r>
            <a:r>
              <a:rPr lang="en-IN" dirty="0" err="1"/>
              <a:t>úTôùRpXôm</a:t>
            </a:r>
            <a:endParaRPr lang="en-IN" dirty="0"/>
          </a:p>
          <a:p>
            <a:r>
              <a:rPr lang="en-IN" dirty="0" err="1"/>
              <a:t>ùY°lTÓúU</a:t>
            </a:r>
            <a:r>
              <a:rPr lang="en-IN" dirty="0"/>
              <a:t> ¡±</a:t>
            </a:r>
            <a:r>
              <a:rPr lang="en-IN" dirty="0" err="1"/>
              <a:t>vÕ®u</a:t>
            </a:r>
            <a:r>
              <a:rPr lang="en-IN" dirty="0"/>
              <a:t> </a:t>
            </a:r>
            <a:r>
              <a:rPr lang="en-IN" dirty="0" err="1"/>
              <a:t>ËYu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5AA5CF-443B-4840-81E6-D41CF989A428}"/>
              </a:ext>
            </a:extLst>
          </p:cNvPr>
          <p:cNvSpPr txBox="1"/>
          <p:nvPr/>
        </p:nvSpPr>
        <p:spPr>
          <a:xfrm>
            <a:off x="0" y="540246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YôdÏjRjRm</a:t>
            </a:r>
            <a:r>
              <a:rPr lang="en-IN" dirty="0"/>
              <a:t> </a:t>
            </a:r>
            <a:r>
              <a:rPr lang="en-IN" dirty="0" err="1"/>
              <a:t>TiQlThP</a:t>
            </a:r>
            <a:endParaRPr lang="en-IN" dirty="0"/>
          </a:p>
          <a:p>
            <a:r>
              <a:rPr lang="en-IN" dirty="0" err="1"/>
              <a:t>ËY¡ÃPm</a:t>
            </a:r>
            <a:r>
              <a:rPr lang="en-IN" dirty="0"/>
              <a:t> </a:t>
            </a:r>
            <a:r>
              <a:rPr lang="en-IN" dirty="0" err="1"/>
              <a:t>ùTtßd</a:t>
            </a:r>
            <a:r>
              <a:rPr lang="en-IN" dirty="0"/>
              <a:t> </a:t>
            </a:r>
            <a:r>
              <a:rPr lang="en-IN" dirty="0" err="1"/>
              <a:t>ùLôsúYôm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396EA2-1E5A-48F1-A9EE-908DDED5EE42}"/>
              </a:ext>
            </a:extLst>
          </p:cNvPr>
          <p:cNvSpPr txBox="1"/>
          <p:nvPr/>
        </p:nvSpPr>
        <p:spPr>
          <a:xfrm>
            <a:off x="0" y="54019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CúVÑ®u</a:t>
            </a:r>
            <a:r>
              <a:rPr lang="en-IN" dirty="0"/>
              <a:t> SôUj§²ªjRm</a:t>
            </a:r>
          </a:p>
          <a:p>
            <a:r>
              <a:rPr lang="en-IN" dirty="0" err="1"/>
              <a:t>GpúXôWôÛm</a:t>
            </a:r>
            <a:r>
              <a:rPr lang="en-IN" dirty="0"/>
              <a:t> </a:t>
            </a:r>
            <a:r>
              <a:rPr lang="en-IN" dirty="0" err="1"/>
              <a:t>TûLdLlTÓÅoLs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</TotalTime>
  <Words>97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2021-04-21T06:55:33Z</dcterms:modified>
</cp:coreProperties>
</file>