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0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BEBF7-1B16-4BA3-B40B-A482E3835C48}"/>
              </a:ext>
            </a:extLst>
          </p:cNvPr>
          <p:cNvSpPr txBox="1"/>
          <p:nvPr/>
        </p:nvSpPr>
        <p:spPr>
          <a:xfrm>
            <a:off x="0" y="540164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úTôÕm</a:t>
            </a:r>
            <a:r>
              <a:rPr lang="en-IN" dirty="0"/>
              <a:t> ¿</a:t>
            </a:r>
            <a:r>
              <a:rPr lang="en-IN" dirty="0" err="1"/>
              <a:t>eL</a:t>
            </a:r>
            <a:r>
              <a:rPr lang="en-IN" dirty="0"/>
              <a:t> </a:t>
            </a:r>
            <a:r>
              <a:rPr lang="en-IN" dirty="0" err="1"/>
              <a:t>úTôÕm</a:t>
            </a:r>
            <a:endParaRPr lang="en-IN" dirty="0"/>
          </a:p>
          <a:p>
            <a:r>
              <a:rPr lang="pt-BR" dirty="0"/>
              <a:t>Em NêLm Em ©WNu]m-2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3BA325-D163-4A68-B768-B3E03230B358}"/>
              </a:ext>
            </a:extLst>
          </p:cNvPr>
          <p:cNvSpPr txBox="1"/>
          <p:nvPr/>
        </p:nvSpPr>
        <p:spPr>
          <a:xfrm>
            <a:off x="0" y="540164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Em NêLm Yôr¡u\ Sôu</a:t>
            </a:r>
          </a:p>
          <a:p>
            <a:r>
              <a:rPr lang="en-IN" dirty="0" err="1"/>
              <a:t>EiûU«úX</a:t>
            </a:r>
            <a:r>
              <a:rPr lang="en-IN" dirty="0"/>
              <a:t> </a:t>
            </a:r>
            <a:r>
              <a:rPr lang="en-IN" dirty="0" err="1"/>
              <a:t>Tôd¡VYôu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2F4F75-1256-465B-8139-EDEA53872A2E}"/>
              </a:ext>
            </a:extLst>
          </p:cNvPr>
          <p:cNvSpPr txBox="1"/>
          <p:nvPr/>
        </p:nvSpPr>
        <p:spPr>
          <a:xfrm>
            <a:off x="0" y="540218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GlúTôÕm</a:t>
            </a:r>
            <a:r>
              <a:rPr lang="en-IN" dirty="0"/>
              <a:t> </a:t>
            </a:r>
            <a:r>
              <a:rPr lang="en-IN" dirty="0" err="1"/>
              <a:t>EmûUj</a:t>
            </a:r>
            <a:r>
              <a:rPr lang="en-IN" dirty="0"/>
              <a:t> </a:t>
            </a:r>
            <a:r>
              <a:rPr lang="en-IN" dirty="0" err="1"/>
              <a:t>Õ§lúTu</a:t>
            </a:r>
            <a:endParaRPr lang="en-IN" dirty="0"/>
          </a:p>
          <a:p>
            <a:r>
              <a:rPr lang="en-IN" dirty="0" err="1"/>
              <a:t>GkúSWØm</a:t>
            </a:r>
            <a:r>
              <a:rPr lang="en-IN" dirty="0"/>
              <a:t> </a:t>
            </a:r>
            <a:r>
              <a:rPr lang="en-IN" dirty="0" err="1"/>
              <a:t>Emªp</a:t>
            </a:r>
            <a:r>
              <a:rPr lang="en-IN" dirty="0"/>
              <a:t> U¡rúYu-2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9BE70A-99FB-421F-A548-F59788AD20A9}"/>
              </a:ext>
            </a:extLst>
          </p:cNvPr>
          <p:cNvSpPr txBox="1"/>
          <p:nvPr/>
        </p:nvSpPr>
        <p:spPr>
          <a:xfrm>
            <a:off x="0" y="5774888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CúVûNVô</a:t>
            </a:r>
            <a:r>
              <a:rPr lang="en-IN" dirty="0"/>
              <a:t> Gu ÁhTúW-2-GlúTôÕm </a:t>
            </a:r>
            <a:r>
              <a:rPr lang="en-IN" dirty="0" err="1"/>
              <a:t>EmûU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9757CA-4E53-493D-80E1-91789AD82E86}"/>
              </a:ext>
            </a:extLst>
          </p:cNvPr>
          <p:cNvSpPr txBox="1"/>
          <p:nvPr/>
        </p:nvSpPr>
        <p:spPr>
          <a:xfrm>
            <a:off x="0" y="540164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CqÜXL</a:t>
            </a:r>
            <a:r>
              <a:rPr lang="en-IN" dirty="0"/>
              <a:t> </a:t>
            </a:r>
            <a:r>
              <a:rPr lang="en-IN" dirty="0" err="1"/>
              <a:t>YôrûY®P</a:t>
            </a:r>
            <a:endParaRPr lang="en-IN" dirty="0"/>
          </a:p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NêLm</a:t>
            </a:r>
            <a:r>
              <a:rPr lang="en-IN" dirty="0"/>
              <a:t> </a:t>
            </a:r>
            <a:r>
              <a:rPr lang="en-IN" dirty="0" err="1"/>
              <a:t>úUXô</a:t>
            </a:r>
            <a:r>
              <a:rPr lang="en-IN" dirty="0"/>
              <a:t>]Õ-2</a:t>
            </a:r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853693-81FC-4A7D-95F3-CA10BF536CB4}"/>
              </a:ext>
            </a:extLst>
          </p:cNvPr>
          <p:cNvSpPr txBox="1"/>
          <p:nvPr/>
        </p:nvSpPr>
        <p:spPr>
          <a:xfrm>
            <a:off x="0" y="540219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ùTXj§u</a:t>
            </a:r>
            <a:r>
              <a:rPr lang="en-IN" dirty="0"/>
              <a:t> </a:t>
            </a:r>
            <a:r>
              <a:rPr lang="en-IN" dirty="0" err="1"/>
              <a:t>úUúX</a:t>
            </a:r>
            <a:r>
              <a:rPr lang="en-IN" dirty="0"/>
              <a:t> </a:t>
            </a:r>
            <a:r>
              <a:rPr lang="en-IN" dirty="0" err="1"/>
              <a:t>ùTX</a:t>
            </a:r>
            <a:r>
              <a:rPr lang="en-IN" dirty="0"/>
              <a:t>]</a:t>
            </a:r>
            <a:r>
              <a:rPr lang="en-IN" dirty="0" err="1"/>
              <a:t>ûPúYu</a:t>
            </a:r>
            <a:endParaRPr lang="en-IN" dirty="0"/>
          </a:p>
          <a:p>
            <a:r>
              <a:rPr lang="en-IN" dirty="0" err="1"/>
              <a:t>YÚûL«úX</a:t>
            </a:r>
            <a:r>
              <a:rPr lang="en-IN" dirty="0"/>
              <a:t> </a:t>
            </a:r>
            <a:r>
              <a:rPr lang="en-IN" dirty="0" err="1"/>
              <a:t>EmûUd</a:t>
            </a:r>
            <a:r>
              <a:rPr lang="en-IN" dirty="0"/>
              <a:t> LôiúTu-2</a:t>
            </a:r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837D64-0F42-423A-A689-5AF07CD2F8AF}"/>
              </a:ext>
            </a:extLst>
          </p:cNvPr>
          <p:cNvSpPr txBox="1"/>
          <p:nvPr/>
        </p:nvSpPr>
        <p:spPr>
          <a:xfrm>
            <a:off x="0" y="574207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CúVûNVô</a:t>
            </a:r>
            <a:r>
              <a:rPr lang="en-IN" dirty="0"/>
              <a:t> Gu ÁhTúW-2-ùTXj§u</a:t>
            </a:r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2398EB-7EDA-4D9A-B40B-0C1D2CB26CC2}"/>
              </a:ext>
            </a:extLst>
          </p:cNvPr>
          <p:cNvSpPr txBox="1"/>
          <p:nvPr/>
        </p:nvSpPr>
        <p:spPr>
          <a:xfrm>
            <a:off x="0" y="540164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AÝûLùVpXôm</a:t>
            </a:r>
            <a:r>
              <a:rPr lang="en-IN" dirty="0"/>
              <a:t> B]</a:t>
            </a:r>
            <a:r>
              <a:rPr lang="en-IN" dirty="0" err="1"/>
              <a:t>kR</a:t>
            </a:r>
            <a:endParaRPr lang="en-IN" dirty="0"/>
          </a:p>
          <a:p>
            <a:r>
              <a:rPr lang="en-IN" dirty="0"/>
              <a:t>¿</a:t>
            </a:r>
            <a:r>
              <a:rPr lang="en-IN" dirty="0" err="1"/>
              <a:t>ìt</a:t>
            </a:r>
            <a:r>
              <a:rPr lang="en-IN" dirty="0"/>
              <a:t>\</a:t>
            </a:r>
            <a:r>
              <a:rPr lang="en-IN" dirty="0" err="1"/>
              <a:t>ôL</a:t>
            </a:r>
            <a:r>
              <a:rPr lang="en-IN" dirty="0"/>
              <a:t> </a:t>
            </a:r>
            <a:r>
              <a:rPr lang="en-IN" dirty="0" err="1"/>
              <a:t>Uôtß¡Èo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664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496EAD-908A-462B-A477-B9D99D77D0D4}"/>
              </a:ext>
            </a:extLst>
          </p:cNvPr>
          <p:cNvSpPr txBox="1"/>
          <p:nvPr/>
        </p:nvSpPr>
        <p:spPr>
          <a:xfrm>
            <a:off x="0" y="539156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Ï[</a:t>
            </a:r>
            <a:r>
              <a:rPr lang="en-IN" dirty="0" err="1"/>
              <a:t>eLù</a:t>
            </a:r>
            <a:r>
              <a:rPr lang="en-IN" dirty="0"/>
              <a:t>[</a:t>
            </a:r>
            <a:r>
              <a:rPr lang="en-IN" dirty="0" err="1"/>
              <a:t>pXôm</a:t>
            </a:r>
            <a:r>
              <a:rPr lang="en-IN" dirty="0"/>
              <a:t> ¨</a:t>
            </a:r>
            <a:r>
              <a:rPr lang="en-IN" dirty="0" err="1"/>
              <a:t>Wm×ûRVô</a:t>
            </a:r>
            <a:endParaRPr lang="en-IN" dirty="0"/>
          </a:p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YpXûU</a:t>
            </a:r>
            <a:r>
              <a:rPr lang="en-IN" dirty="0"/>
              <a:t> UûZVôúX-2</a:t>
            </a:r>
          </a:p>
        </p:txBody>
      </p:sp>
    </p:spTree>
    <p:extLst>
      <p:ext uri="{BB962C8B-B14F-4D97-AF65-F5344CB8AC3E}">
        <p14:creationId xmlns:p14="http://schemas.microsoft.com/office/powerpoint/2010/main" val="3934000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656B9-D4E3-4BFB-A033-C813185B4983}"/>
              </a:ext>
            </a:extLst>
          </p:cNvPr>
          <p:cNvSpPr txBox="1"/>
          <p:nvPr/>
        </p:nvSpPr>
        <p:spPr>
          <a:xfrm>
            <a:off x="0" y="5689828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CúVûNVô</a:t>
            </a:r>
            <a:r>
              <a:rPr lang="en-IN" dirty="0"/>
              <a:t> Gu ÁhTúW-2-Ï[</a:t>
            </a:r>
            <a:r>
              <a:rPr lang="en-IN" dirty="0" err="1"/>
              <a:t>eLù</a:t>
            </a:r>
            <a:r>
              <a:rPr lang="en-IN" dirty="0"/>
              <a:t>[</a:t>
            </a:r>
            <a:r>
              <a:rPr lang="en-IN" dirty="0" err="1"/>
              <a:t>pXôm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7431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248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118977-6B28-4B2D-8D4E-B7A560D76DA6}"/>
              </a:ext>
            </a:extLst>
          </p:cNvPr>
          <p:cNvSpPr txBox="1"/>
          <p:nvPr/>
        </p:nvSpPr>
        <p:spPr>
          <a:xfrm>
            <a:off x="0" y="540219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GlúTôÕm</a:t>
            </a:r>
            <a:r>
              <a:rPr lang="en-IN" dirty="0"/>
              <a:t> ¿</a:t>
            </a:r>
            <a:r>
              <a:rPr lang="en-IN" dirty="0" err="1"/>
              <a:t>oRôû</a:t>
            </a:r>
            <a:r>
              <a:rPr lang="en-IN" dirty="0"/>
              <a:t>]</a:t>
            </a:r>
            <a:r>
              <a:rPr lang="en-IN" dirty="0" err="1"/>
              <a:t>Vô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Øuú</a:t>
            </a:r>
            <a:r>
              <a:rPr lang="en-IN" dirty="0"/>
              <a:t>] ¿</a:t>
            </a:r>
            <a:r>
              <a:rPr lang="en-IN" dirty="0" err="1"/>
              <a:t>oRôû</a:t>
            </a:r>
            <a:r>
              <a:rPr lang="en-IN" dirty="0"/>
              <a:t>]</a:t>
            </a:r>
            <a:r>
              <a:rPr lang="en-IN" dirty="0" err="1"/>
              <a:t>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153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EE1452-621F-4F08-81B6-A88A6C52A414}"/>
              </a:ext>
            </a:extLst>
          </p:cNvPr>
          <p:cNvSpPr txBox="1"/>
          <p:nvPr/>
        </p:nvSpPr>
        <p:spPr>
          <a:xfrm>
            <a:off x="0" y="5721725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CúVûNVô</a:t>
            </a:r>
            <a:r>
              <a:rPr lang="en-IN" dirty="0"/>
              <a:t> Gu ÁhTúW-2 - </a:t>
            </a:r>
            <a:r>
              <a:rPr lang="en-IN" dirty="0" err="1"/>
              <a:t>GlúTôÕm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1E71E3-ED2C-4362-8464-EA714233FC78}"/>
              </a:ext>
            </a:extLst>
          </p:cNvPr>
          <p:cNvSpPr txBox="1"/>
          <p:nvPr/>
        </p:nvSpPr>
        <p:spPr>
          <a:xfrm>
            <a:off x="0" y="540164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</a:t>
            </a:r>
            <a:r>
              <a:rPr lang="en-IN" dirty="0"/>
              <a:t> ®</a:t>
            </a:r>
            <a:r>
              <a:rPr lang="en-IN" dirty="0" err="1"/>
              <a:t>ÚlTm</a:t>
            </a:r>
            <a:r>
              <a:rPr lang="en-IN" dirty="0"/>
              <a:t> </a:t>
            </a:r>
            <a:r>
              <a:rPr lang="en-IN" dirty="0" err="1"/>
              <a:t>ùNnYÕRôu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Yôr®u</a:t>
            </a:r>
            <a:r>
              <a:rPr lang="en-IN" dirty="0"/>
              <a:t> HdLûUVô-2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90DC-3033-4D28-863C-4B454A87B467}"/>
              </a:ext>
            </a:extLst>
          </p:cNvPr>
          <p:cNvSpPr txBox="1"/>
          <p:nvPr/>
        </p:nvSpPr>
        <p:spPr>
          <a:xfrm>
            <a:off x="0" y="540219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CÕRôú</a:t>
            </a:r>
            <a:r>
              <a:rPr lang="en-IN" dirty="0"/>
              <a:t>] Gu EQÜ</a:t>
            </a:r>
          </a:p>
          <a:p>
            <a:r>
              <a:rPr lang="pt-BR" dirty="0"/>
              <a:t>CRtLôLjRôu E«o Yôr¡uú\u (2)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55D8A2-FE01-4CB8-B0B4-BDEECAA890BB}"/>
              </a:ext>
            </a:extLst>
          </p:cNvPr>
          <p:cNvSpPr txBox="1"/>
          <p:nvPr/>
        </p:nvSpPr>
        <p:spPr>
          <a:xfrm>
            <a:off x="0" y="575362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CúVûNVô</a:t>
            </a:r>
            <a:r>
              <a:rPr lang="en-IN" dirty="0"/>
              <a:t> Gu ÁhTúW-2 - </a:t>
            </a:r>
            <a:r>
              <a:rPr lang="en-IN" dirty="0" err="1"/>
              <a:t>CÕRôú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00207D-88CC-4B13-88D2-8F11BB0D9174}"/>
              </a:ext>
            </a:extLst>
          </p:cNvPr>
          <p:cNvSpPr txBox="1"/>
          <p:nvPr/>
        </p:nvSpPr>
        <p:spPr>
          <a:xfrm>
            <a:off x="0" y="540164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BuUô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©</a:t>
            </a:r>
            <a:r>
              <a:rPr lang="en-IN" dirty="0" err="1"/>
              <a:t>WNu</a:t>
            </a:r>
            <a:r>
              <a:rPr lang="en-IN" dirty="0"/>
              <a:t>]</a:t>
            </a:r>
            <a:r>
              <a:rPr lang="en-IN" dirty="0" err="1"/>
              <a:t>j§tLôn</a:t>
            </a:r>
            <a:endParaRPr lang="en-IN" dirty="0"/>
          </a:p>
          <a:p>
            <a:r>
              <a:rPr lang="pt-BR" dirty="0"/>
              <a:t>He¡ §]m R®d¡u\Õ - 2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6B1AF9-EAC8-4247-8C9A-C9DB0B3958FF}"/>
              </a:ext>
            </a:extLst>
          </p:cNvPr>
          <p:cNvSpPr txBox="1"/>
          <p:nvPr/>
        </p:nvSpPr>
        <p:spPr>
          <a:xfrm>
            <a:off x="0" y="540219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ËYàs</a:t>
            </a:r>
            <a:r>
              <a:rPr lang="en-IN" dirty="0"/>
              <a:t>[ Gu </a:t>
            </a:r>
            <a:r>
              <a:rPr lang="en-IN" dirty="0" err="1"/>
              <a:t>úRYú</a:t>
            </a:r>
            <a:r>
              <a:rPr lang="en-IN" dirty="0"/>
              <a:t>]</a:t>
            </a:r>
          </a:p>
          <a:p>
            <a:r>
              <a:rPr lang="en-IN" dirty="0"/>
              <a:t>Gu </a:t>
            </a:r>
            <a:r>
              <a:rPr lang="en-IN" dirty="0" err="1"/>
              <a:t>TôoûYùVpXôm</a:t>
            </a:r>
            <a:r>
              <a:rPr lang="en-IN" dirty="0"/>
              <a:t> </a:t>
            </a:r>
            <a:r>
              <a:rPr lang="en-IN" dirty="0" err="1"/>
              <a:t>EmúUpRôú</a:t>
            </a:r>
            <a:r>
              <a:rPr lang="en-IN" dirty="0"/>
              <a:t>]-2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98ACF3-C894-4398-8086-9E260C88819A}"/>
              </a:ext>
            </a:extLst>
          </p:cNvPr>
          <p:cNvSpPr txBox="1"/>
          <p:nvPr/>
        </p:nvSpPr>
        <p:spPr>
          <a:xfrm>
            <a:off x="0" y="5732351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CúVûNVô</a:t>
            </a:r>
            <a:r>
              <a:rPr lang="en-IN" dirty="0"/>
              <a:t> Gu </a:t>
            </a:r>
            <a:r>
              <a:rPr lang="en-IN" dirty="0" err="1"/>
              <a:t>ÁhTúW</a:t>
            </a:r>
            <a:r>
              <a:rPr lang="en-IN" dirty="0"/>
              <a:t> - </a:t>
            </a:r>
            <a:r>
              <a:rPr lang="en-IN" dirty="0" err="1"/>
              <a:t>ËYàs</a:t>
            </a:r>
            <a:r>
              <a:rPr lang="en-IN" dirty="0"/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180</Words>
  <Application>Microsoft Office PowerPoint</Application>
  <PresentationFormat>Widescreen</PresentationFormat>
  <Paragraphs>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2021-04-21T07:03:44Z</dcterms:modified>
</cp:coreProperties>
</file>