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13EC8-F851-43DC-8539-15A2B2B746B9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GdLôXj§Ûm</a:t>
            </a:r>
            <a:endParaRPr lang="en-IN" dirty="0"/>
          </a:p>
          <a:p>
            <a:r>
              <a:rPr lang="en-IN" dirty="0" err="1"/>
              <a:t>vúRôjR¬lúTu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CA492-7176-4EA5-801A-9BC5CF26CE4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¾V </a:t>
            </a:r>
            <a:r>
              <a:rPr lang="en-IN" dirty="0" err="1"/>
              <a:t>ùNôp</a:t>
            </a:r>
            <a:r>
              <a:rPr lang="en-IN" dirty="0"/>
              <a:t>. </a:t>
            </a:r>
            <a:r>
              <a:rPr lang="en-IN" dirty="0" err="1"/>
              <a:t>YgNL</a:t>
            </a:r>
            <a:r>
              <a:rPr lang="en-IN" dirty="0"/>
              <a:t> </a:t>
            </a:r>
            <a:r>
              <a:rPr lang="en-IN" dirty="0" err="1"/>
              <a:t>ùUô</a:t>
            </a:r>
            <a:r>
              <a:rPr lang="en-IN" dirty="0"/>
              <a:t>¯</a:t>
            </a:r>
          </a:p>
          <a:p>
            <a:r>
              <a:rPr lang="en-IN" dirty="0" err="1"/>
              <a:t>SmûU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®Xd¡ÓúYôm-2-B]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131FA-1F10-445D-81D0-A76C1FD23031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úSôd¡l</a:t>
            </a:r>
            <a:r>
              <a:rPr lang="en-IN" dirty="0"/>
              <a:t> </a:t>
            </a:r>
            <a:r>
              <a:rPr lang="en-IN" dirty="0" err="1"/>
              <a:t>TôojúRu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UXokRúRu</a:t>
            </a:r>
            <a:endParaRPr lang="en-IN" dirty="0"/>
          </a:p>
          <a:p>
            <a:r>
              <a:rPr lang="en-IN" dirty="0" err="1"/>
              <a:t>AYUô</a:t>
            </a:r>
            <a:r>
              <a:rPr lang="en-IN" dirty="0"/>
              <a:t>]m AûPV®P®pûX-2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E38-BEBB-4202-B1AA-D6A2D3A228BB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á® </a:t>
            </a:r>
            <a:r>
              <a:rPr lang="en-IN" dirty="0" err="1"/>
              <a:t>AûZjúRu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ùN</a:t>
            </a:r>
            <a:r>
              <a:rPr lang="en-IN" dirty="0"/>
              <a:t>® </a:t>
            </a:r>
            <a:r>
              <a:rPr lang="en-IN" dirty="0" err="1"/>
              <a:t>NônjÕ</a:t>
            </a:r>
            <a:r>
              <a:rPr lang="en-IN" dirty="0"/>
              <a:t> </a:t>
            </a:r>
            <a:r>
              <a:rPr lang="en-IN" dirty="0" err="1"/>
              <a:t>TVm</a:t>
            </a:r>
            <a:r>
              <a:rPr lang="en-IN" dirty="0"/>
              <a:t> ¿d¡]ôo-2-B]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27D53-1A36-4447-A804-1B620D6AA0B9}"/>
              </a:ext>
            </a:extLst>
          </p:cNvPr>
          <p:cNvSpPr txBox="1"/>
          <p:nvPr/>
        </p:nvSpPr>
        <p:spPr>
          <a:xfrm>
            <a:off x="0" y="541283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×Lr </a:t>
            </a:r>
            <a:r>
              <a:rPr lang="en-IN" dirty="0" err="1"/>
              <a:t>GlùTôÝÕúU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Sô®p</a:t>
            </a:r>
            <a:r>
              <a:rPr lang="en-IN" dirty="0"/>
              <a:t> J</a:t>
            </a:r>
            <a:r>
              <a:rPr lang="en-IN" dirty="0">
                <a:latin typeface="Tamil Bible" pitchFamily="2" charset="0"/>
              </a:rPr>
              <a:t>yp</a:t>
            </a:r>
            <a:r>
              <a:rPr lang="en-IN" dirty="0"/>
              <a:t>j§ÓúU-2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27F12-AC18-4ACA-B8AD-407BD2FE9EE0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kRúU</a:t>
            </a:r>
            <a:r>
              <a:rPr lang="en-IN" dirty="0"/>
              <a:t> </a:t>
            </a:r>
            <a:r>
              <a:rPr lang="en-IN" dirty="0" err="1"/>
              <a:t>úT¬uTúU</a:t>
            </a:r>
            <a:endParaRPr lang="en-IN" dirty="0"/>
          </a:p>
          <a:p>
            <a:r>
              <a:rPr lang="en-IN" dirty="0" err="1"/>
              <a:t>BPÛPu</a:t>
            </a:r>
            <a:r>
              <a:rPr lang="en-IN" dirty="0"/>
              <a:t> ×Lr TôÓúYôúU-3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85DBF-DEF2-4EDF-8A3A-27B989B37BB4}"/>
              </a:ext>
            </a:extLst>
          </p:cNvPr>
          <p:cNvSpPr txBox="1"/>
          <p:nvPr/>
        </p:nvSpPr>
        <p:spPr>
          <a:xfrm>
            <a:off x="0" y="54131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  <a:p>
            <a:r>
              <a:rPr lang="en-IN" dirty="0" err="1"/>
              <a:t>LôiTYo</a:t>
            </a:r>
            <a:r>
              <a:rPr lang="en-IN" dirty="0"/>
              <a:t> </a:t>
            </a:r>
            <a:r>
              <a:rPr lang="en-IN" dirty="0" err="1"/>
              <a:t>LôlTYo</a:t>
            </a:r>
            <a:r>
              <a:rPr lang="en-IN" dirty="0"/>
              <a:t>- </a:t>
            </a:r>
            <a:r>
              <a:rPr lang="en-IN" dirty="0" err="1"/>
              <a:t>LojRûW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2C820-B91F-4D49-A0A3-F806D31FB37D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LojRÚdÏs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TôWôhÓm</a:t>
            </a:r>
            <a:endParaRPr lang="en-IN" dirty="0"/>
          </a:p>
          <a:p>
            <a:r>
              <a:rPr lang="en-IN" dirty="0" err="1"/>
              <a:t>G°úVôo</a:t>
            </a:r>
            <a:r>
              <a:rPr lang="en-IN" dirty="0"/>
              <a:t> </a:t>
            </a:r>
            <a:r>
              <a:rPr lang="en-IN" dirty="0" err="1"/>
              <a:t>CûRd</a:t>
            </a:r>
            <a:r>
              <a:rPr lang="en-IN" dirty="0"/>
              <a:t> </a:t>
            </a:r>
            <a:r>
              <a:rPr lang="en-IN" dirty="0" err="1"/>
              <a:t>úLhÓ</a:t>
            </a:r>
            <a:r>
              <a:rPr lang="en-IN" dirty="0"/>
              <a:t> AdL°lTôoLs-2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8C092-DDE6-41A1-ADDE-C7FF887616C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CûQkÕ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  <a:p>
            <a:r>
              <a:rPr lang="en-IN" dirty="0"/>
              <a:t>(</a:t>
            </a:r>
            <a:r>
              <a:rPr lang="en-IN" dirty="0" err="1"/>
              <a:t>AYo</a:t>
            </a:r>
            <a:r>
              <a:rPr lang="en-IN" dirty="0"/>
              <a:t>)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EVoj§ÓúYôm-B</a:t>
            </a:r>
            <a:r>
              <a:rPr lang="en-IN" dirty="0"/>
              <a:t>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E02EA-339B-4BCF-B5E3-EE5F1A8A87D9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ÕûQ</a:t>
            </a:r>
            <a:r>
              <a:rPr lang="es-ES" dirty="0"/>
              <a:t> </a:t>
            </a:r>
            <a:r>
              <a:rPr lang="es-ES" dirty="0" err="1"/>
              <a:t>úYi</a:t>
            </a:r>
            <a:r>
              <a:rPr lang="es-ES" dirty="0"/>
              <a:t>¥ </a:t>
            </a:r>
            <a:r>
              <a:rPr lang="es-ES" dirty="0" err="1"/>
              <a:t>Sôu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\</a:t>
            </a:r>
            <a:r>
              <a:rPr lang="es-ES" dirty="0" err="1"/>
              <a:t>ô¥ú</a:t>
            </a:r>
            <a:r>
              <a:rPr lang="es-ES" dirty="0"/>
              <a:t>]u</a:t>
            </a:r>
          </a:p>
          <a:p>
            <a:r>
              <a:rPr lang="en-IN" dirty="0" err="1"/>
              <a:t>UßùUô</a:t>
            </a:r>
            <a:r>
              <a:rPr lang="en-IN" dirty="0"/>
              <a:t>¯ </a:t>
            </a:r>
            <a:r>
              <a:rPr lang="en-IN" dirty="0" err="1"/>
              <a:t>TLokRôo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98CC-1D96-4E77-AFC8-85E1B7CA0E90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GpXô®R</a:t>
            </a:r>
            <a:r>
              <a:rPr lang="en-IN" dirty="0"/>
              <a:t> AfNj§²ußm</a:t>
            </a:r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®Ó®jRôo-2-B]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D6B8-CC53-4337-A701-29E884985469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 ®</a:t>
            </a:r>
            <a:r>
              <a:rPr lang="en-IN" dirty="0" err="1"/>
              <a:t>Úm</a:t>
            </a:r>
            <a:r>
              <a:rPr lang="en-IN" dirty="0"/>
              <a:t>©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LôQ</a:t>
            </a:r>
            <a:endParaRPr lang="en-IN" dirty="0"/>
          </a:p>
          <a:p>
            <a:r>
              <a:rPr lang="en-IN" dirty="0" err="1"/>
              <a:t>ùSÓSôs</a:t>
            </a:r>
            <a:r>
              <a:rPr lang="en-IN" dirty="0"/>
              <a:t> </a:t>
            </a:r>
            <a:r>
              <a:rPr lang="en-IN" dirty="0" err="1"/>
              <a:t>Yôrk§P</a:t>
            </a:r>
            <a:r>
              <a:rPr lang="en-IN" dirty="0"/>
              <a:t> 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2021-04-21T07:09:21Z</dcterms:modified>
</cp:coreProperties>
</file>