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9D7F30-8F28-4471-B209-610C3E4BEB58}"/>
              </a:ext>
            </a:extLst>
          </p:cNvPr>
          <p:cNvSpPr/>
          <p:nvPr/>
        </p:nvSpPr>
        <p:spPr>
          <a:xfrm>
            <a:off x="-1" y="543179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UôûX«p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U¡rÜPú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dL°l×Pú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Uôi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YúWôúP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7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25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61</cp:revision>
  <dcterms:created xsi:type="dcterms:W3CDTF">2019-11-02T16:27:41Z</dcterms:created>
  <dcterms:modified xsi:type="dcterms:W3CDTF">2020-11-03T06:23:15Z</dcterms:modified>
</cp:coreProperties>
</file>