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4C5D05F-9097-4376-9E76-E7510B93AB32}"/>
    <pc:docChg chg="modSld">
      <pc:chgData name="Samson Christopher" userId="6a13b5f1e64a53ae" providerId="LiveId" clId="{34C5D05F-9097-4376-9E76-E7510B93AB32}" dt="2022-02-27T03:34:25.206" v="2" actId="2711"/>
      <pc:docMkLst>
        <pc:docMk/>
      </pc:docMkLst>
      <pc:sldChg chg="modSp mod">
        <pc:chgData name="Samson Christopher" userId="6a13b5f1e64a53ae" providerId="LiveId" clId="{34C5D05F-9097-4376-9E76-E7510B93AB32}" dt="2022-02-27T03:34:25.206" v="2" actId="2711"/>
        <pc:sldMkLst>
          <pc:docMk/>
          <pc:sldMk cId="944968354" sldId="391"/>
        </pc:sldMkLst>
        <pc:spChg chg="mod">
          <ac:chgData name="Samson Christopher" userId="6a13b5f1e64a53ae" providerId="LiveId" clId="{34C5D05F-9097-4376-9E76-E7510B93AB32}" dt="2022-02-27T03:34:25.206" v="2" actId="2711"/>
          <ac:spMkLst>
            <pc:docMk/>
            <pc:sldMk cId="944968354" sldId="391"/>
            <ac:spMk id="4" creationId="{77D1A27A-EDEA-4E41-9203-FBF59F7FFB6E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facebook.etzm@gmail.com" userId="05f0189a5894c19d" providerId="LiveId" clId="{3B1D15A8-1626-4B6D-87A5-BD3C53F4931A}"/>
    <pc:docChg chg="undo custSel addSld delSld modSld">
      <pc:chgData name="facebook.etzm@gmail.com" userId="05f0189a5894c19d" providerId="LiveId" clId="{3B1D15A8-1626-4B6D-87A5-BD3C53F4931A}" dt="2022-02-09T10:59:26.332" v="593" actId="47"/>
      <pc:docMkLst>
        <pc:docMk/>
      </pc:docMkLst>
      <pc:sldChg chg="del">
        <pc:chgData name="facebook.etzm@gmail.com" userId="05f0189a5894c19d" providerId="LiveId" clId="{3B1D15A8-1626-4B6D-87A5-BD3C53F4931A}" dt="2022-02-09T10:59:26.332" v="59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B1D15A8-1626-4B6D-87A5-BD3C53F4931A}" dt="2022-02-09T10:51:47.851" v="55" actId="1036"/>
        <pc:sldMkLst>
          <pc:docMk/>
          <pc:sldMk cId="944968354" sldId="391"/>
        </pc:sldMkLst>
        <pc:spChg chg="add mod">
          <ac:chgData name="facebook.etzm@gmail.com" userId="05f0189a5894c19d" providerId="LiveId" clId="{3B1D15A8-1626-4B6D-87A5-BD3C53F4931A}" dt="2022-02-09T10:51:47.851" v="55" actId="1036"/>
          <ac:spMkLst>
            <pc:docMk/>
            <pc:sldMk cId="944968354" sldId="391"/>
            <ac:spMk id="4" creationId="{77D1A27A-EDEA-4E41-9203-FBF59F7FFB6E}"/>
          </ac:spMkLst>
        </pc:spChg>
      </pc:sldChg>
      <pc:sldChg chg="addSp modSp mod">
        <pc:chgData name="facebook.etzm@gmail.com" userId="05f0189a5894c19d" providerId="LiveId" clId="{3B1D15A8-1626-4B6D-87A5-BD3C53F4931A}" dt="2022-02-09T10:52:37.842" v="122" actId="1036"/>
        <pc:sldMkLst>
          <pc:docMk/>
          <pc:sldMk cId="1414681237" sldId="392"/>
        </pc:sldMkLst>
        <pc:spChg chg="add mod">
          <ac:chgData name="facebook.etzm@gmail.com" userId="05f0189a5894c19d" providerId="LiveId" clId="{3B1D15A8-1626-4B6D-87A5-BD3C53F4931A}" dt="2022-02-09T10:52:37.842" v="122" actId="1036"/>
          <ac:spMkLst>
            <pc:docMk/>
            <pc:sldMk cId="1414681237" sldId="392"/>
            <ac:spMk id="4" creationId="{257D0BF4-3551-4017-ABCA-A6584173D947}"/>
          </ac:spMkLst>
        </pc:spChg>
      </pc:sldChg>
      <pc:sldChg chg="addSp modSp mod">
        <pc:chgData name="facebook.etzm@gmail.com" userId="05f0189a5894c19d" providerId="LiveId" clId="{3B1D15A8-1626-4B6D-87A5-BD3C53F4931A}" dt="2022-02-09T10:53:32.434" v="190" actId="1035"/>
        <pc:sldMkLst>
          <pc:docMk/>
          <pc:sldMk cId="4103851070" sldId="393"/>
        </pc:sldMkLst>
        <pc:spChg chg="add mod">
          <ac:chgData name="facebook.etzm@gmail.com" userId="05f0189a5894c19d" providerId="LiveId" clId="{3B1D15A8-1626-4B6D-87A5-BD3C53F4931A}" dt="2022-02-09T10:53:32.434" v="190" actId="1035"/>
          <ac:spMkLst>
            <pc:docMk/>
            <pc:sldMk cId="4103851070" sldId="393"/>
            <ac:spMk id="4" creationId="{8D30A51E-2D17-47BB-9C3D-E849ACEBB203}"/>
          </ac:spMkLst>
        </pc:spChg>
      </pc:sldChg>
      <pc:sldChg chg="addSp modSp mod">
        <pc:chgData name="facebook.etzm@gmail.com" userId="05f0189a5894c19d" providerId="LiveId" clId="{3B1D15A8-1626-4B6D-87A5-BD3C53F4931A}" dt="2022-02-09T10:54:06.512" v="245" actId="1035"/>
        <pc:sldMkLst>
          <pc:docMk/>
          <pc:sldMk cId="659567130" sldId="394"/>
        </pc:sldMkLst>
        <pc:spChg chg="add mod">
          <ac:chgData name="facebook.etzm@gmail.com" userId="05f0189a5894c19d" providerId="LiveId" clId="{3B1D15A8-1626-4B6D-87A5-BD3C53F4931A}" dt="2022-02-09T10:54:06.512" v="245" actId="1035"/>
          <ac:spMkLst>
            <pc:docMk/>
            <pc:sldMk cId="659567130" sldId="394"/>
            <ac:spMk id="4" creationId="{3BC6315C-53C6-4682-8BD8-A1DA62986427}"/>
          </ac:spMkLst>
        </pc:spChg>
      </pc:sldChg>
      <pc:sldChg chg="addSp modSp mod">
        <pc:chgData name="facebook.etzm@gmail.com" userId="05f0189a5894c19d" providerId="LiveId" clId="{3B1D15A8-1626-4B6D-87A5-BD3C53F4931A}" dt="2022-02-09T10:54:37.605" v="296" actId="1035"/>
        <pc:sldMkLst>
          <pc:docMk/>
          <pc:sldMk cId="859356432" sldId="395"/>
        </pc:sldMkLst>
        <pc:spChg chg="add mod">
          <ac:chgData name="facebook.etzm@gmail.com" userId="05f0189a5894c19d" providerId="LiveId" clId="{3B1D15A8-1626-4B6D-87A5-BD3C53F4931A}" dt="2022-02-09T10:54:37.605" v="296" actId="1035"/>
          <ac:spMkLst>
            <pc:docMk/>
            <pc:sldMk cId="859356432" sldId="395"/>
            <ac:spMk id="4" creationId="{259D1207-A603-4682-B4CC-F394F9775BA9}"/>
          </ac:spMkLst>
        </pc:spChg>
      </pc:sldChg>
      <pc:sldChg chg="addSp modSp add mod">
        <pc:chgData name="facebook.etzm@gmail.com" userId="05f0189a5894c19d" providerId="LiveId" clId="{3B1D15A8-1626-4B6D-87A5-BD3C53F4931A}" dt="2022-02-09T10:55:13.096" v="374" actId="1035"/>
        <pc:sldMkLst>
          <pc:docMk/>
          <pc:sldMk cId="3823795524" sldId="396"/>
        </pc:sldMkLst>
        <pc:spChg chg="add mod">
          <ac:chgData name="facebook.etzm@gmail.com" userId="05f0189a5894c19d" providerId="LiveId" clId="{3B1D15A8-1626-4B6D-87A5-BD3C53F4931A}" dt="2022-02-09T10:55:13.096" v="374" actId="1035"/>
          <ac:spMkLst>
            <pc:docMk/>
            <pc:sldMk cId="3823795524" sldId="396"/>
            <ac:spMk id="4" creationId="{297700A7-0D39-4F0D-ABDA-99FDB5E15A94}"/>
          </ac:spMkLst>
        </pc:spChg>
      </pc:sldChg>
      <pc:sldChg chg="addSp modSp add mod">
        <pc:chgData name="facebook.etzm@gmail.com" userId="05f0189a5894c19d" providerId="LiveId" clId="{3B1D15A8-1626-4B6D-87A5-BD3C53F4931A}" dt="2022-02-09T10:55:51.725" v="419" actId="1036"/>
        <pc:sldMkLst>
          <pc:docMk/>
          <pc:sldMk cId="1375842794" sldId="397"/>
        </pc:sldMkLst>
        <pc:spChg chg="add mod">
          <ac:chgData name="facebook.etzm@gmail.com" userId="05f0189a5894c19d" providerId="LiveId" clId="{3B1D15A8-1626-4B6D-87A5-BD3C53F4931A}" dt="2022-02-09T10:55:51.725" v="419" actId="1036"/>
          <ac:spMkLst>
            <pc:docMk/>
            <pc:sldMk cId="1375842794" sldId="397"/>
            <ac:spMk id="4" creationId="{B3AB45D8-743F-44BF-AAF0-36FA82005CDF}"/>
          </ac:spMkLst>
        </pc:spChg>
      </pc:sldChg>
      <pc:sldChg chg="addSp modSp add mod">
        <pc:chgData name="facebook.etzm@gmail.com" userId="05f0189a5894c19d" providerId="LiveId" clId="{3B1D15A8-1626-4B6D-87A5-BD3C53F4931A}" dt="2022-02-09T10:56:40.571" v="485" actId="1035"/>
        <pc:sldMkLst>
          <pc:docMk/>
          <pc:sldMk cId="1358323579" sldId="398"/>
        </pc:sldMkLst>
        <pc:spChg chg="add mod">
          <ac:chgData name="facebook.etzm@gmail.com" userId="05f0189a5894c19d" providerId="LiveId" clId="{3B1D15A8-1626-4B6D-87A5-BD3C53F4931A}" dt="2022-02-09T10:56:40.571" v="485" actId="1035"/>
          <ac:spMkLst>
            <pc:docMk/>
            <pc:sldMk cId="1358323579" sldId="398"/>
            <ac:spMk id="4" creationId="{9E52CA10-C484-4D14-A560-A06EC40F4328}"/>
          </ac:spMkLst>
        </pc:spChg>
      </pc:sldChg>
      <pc:sldChg chg="addSp modSp add mod">
        <pc:chgData name="facebook.etzm@gmail.com" userId="05f0189a5894c19d" providerId="LiveId" clId="{3B1D15A8-1626-4B6D-87A5-BD3C53F4931A}" dt="2022-02-09T10:58:20.173" v="538" actId="1035"/>
        <pc:sldMkLst>
          <pc:docMk/>
          <pc:sldMk cId="3290987493" sldId="399"/>
        </pc:sldMkLst>
        <pc:spChg chg="add mod">
          <ac:chgData name="facebook.etzm@gmail.com" userId="05f0189a5894c19d" providerId="LiveId" clId="{3B1D15A8-1626-4B6D-87A5-BD3C53F4931A}" dt="2022-02-09T10:58:20.173" v="538" actId="1035"/>
          <ac:spMkLst>
            <pc:docMk/>
            <pc:sldMk cId="3290987493" sldId="399"/>
            <ac:spMk id="4" creationId="{5EF66A48-4C22-4D8C-B53A-DA963B96E7AF}"/>
          </ac:spMkLst>
        </pc:spChg>
      </pc:sldChg>
      <pc:sldChg chg="addSp modSp add mod">
        <pc:chgData name="facebook.etzm@gmail.com" userId="05f0189a5894c19d" providerId="LiveId" clId="{3B1D15A8-1626-4B6D-87A5-BD3C53F4931A}" dt="2022-02-09T10:59:10.003" v="592" actId="1036"/>
        <pc:sldMkLst>
          <pc:docMk/>
          <pc:sldMk cId="1888120276" sldId="400"/>
        </pc:sldMkLst>
        <pc:spChg chg="add mod">
          <ac:chgData name="facebook.etzm@gmail.com" userId="05f0189a5894c19d" providerId="LiveId" clId="{3B1D15A8-1626-4B6D-87A5-BD3C53F4931A}" dt="2022-02-09T10:59:10.003" v="592" actId="1036"/>
          <ac:spMkLst>
            <pc:docMk/>
            <pc:sldMk cId="1888120276" sldId="400"/>
            <ac:spMk id="4" creationId="{B820C4A6-F4F6-43AB-84DD-5790AD3E8027}"/>
          </ac:spMkLst>
        </pc:spChg>
      </pc:sldChg>
      <pc:sldChg chg="add del">
        <pc:chgData name="facebook.etzm@gmail.com" userId="05f0189a5894c19d" providerId="LiveId" clId="{3B1D15A8-1626-4B6D-87A5-BD3C53F4931A}" dt="2022-02-09T10:51:14.428" v="16" actId="47"/>
        <pc:sldMkLst>
          <pc:docMk/>
          <pc:sldMk cId="495569779" sldId="401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1A27A-EDEA-4E41-9203-FBF59F7FFB6E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Õ§L°p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¿o </a:t>
            </a:r>
            <a:r>
              <a:rPr lang="en-IN" dirty="0" err="1"/>
              <a:t>T¬ÑjRúW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C4A6-F4F6-43AB-84DD-5790AD3E8027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TôPf</a:t>
            </a:r>
            <a:r>
              <a:rPr lang="en-IN" dirty="0"/>
              <a:t> ùNn¾o </a:t>
            </a:r>
            <a:r>
              <a:rPr lang="en-IN" dirty="0" err="1"/>
              <a:t>Õ§dLf</a:t>
            </a:r>
            <a:r>
              <a:rPr lang="en-IN" dirty="0"/>
              <a:t> ùNn¾o </a:t>
            </a:r>
          </a:p>
          <a:p>
            <a:r>
              <a:rPr lang="en-IN" dirty="0" err="1"/>
              <a:t>G¬úLô®u</a:t>
            </a:r>
            <a:r>
              <a:rPr lang="en-IN" dirty="0"/>
              <a:t> </a:t>
            </a:r>
            <a:r>
              <a:rPr lang="en-IN" dirty="0" err="1"/>
              <a:t>U§pLû</a:t>
            </a:r>
            <a:r>
              <a:rPr lang="en-IN" dirty="0"/>
              <a:t>[ </a:t>
            </a:r>
            <a:r>
              <a:rPr lang="en-IN" dirty="0" err="1"/>
              <a:t>C¥dLf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18881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D0BF4-3551-4017-ABCA-A6584173D947}"/>
              </a:ext>
            </a:extLst>
          </p:cNvPr>
          <p:cNvSpPr txBox="1"/>
          <p:nvPr/>
        </p:nvSpPr>
        <p:spPr>
          <a:xfrm>
            <a:off x="-1" y="53651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Kúaô</a:t>
            </a:r>
            <a:r>
              <a:rPr lang="en-IN" dirty="0"/>
              <a:t> </a:t>
            </a:r>
            <a:r>
              <a:rPr lang="en-IN" dirty="0" err="1"/>
              <a:t>YôdÏLs</a:t>
            </a:r>
            <a:r>
              <a:rPr lang="en-IN" dirty="0"/>
              <a:t> TX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AûZjÕ</a:t>
            </a:r>
            <a:r>
              <a:rPr lang="en-IN" dirty="0"/>
              <a:t> Yk¾o </a:t>
            </a:r>
          </a:p>
          <a:p>
            <a:r>
              <a:rPr lang="en-IN" dirty="0"/>
              <a:t>JÚ </a:t>
            </a:r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 ÑUk¾o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0A51E-2D17-47BB-9C3D-E849ACEBB203}"/>
              </a:ext>
            </a:extLst>
          </p:cNvPr>
          <p:cNvSpPr txBox="1"/>
          <p:nvPr/>
        </p:nvSpPr>
        <p:spPr>
          <a:xfrm>
            <a:off x="0" y="56461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 ¿o </a:t>
            </a:r>
            <a:r>
              <a:rPr lang="en-IN" dirty="0" err="1"/>
              <a:t>UôjWúU</a:t>
            </a:r>
            <a:r>
              <a:rPr lang="en-IN" dirty="0"/>
              <a:t> (3)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ùNôkRUôÉo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6315C-53C6-4682-8BD8-A1DA62986427}"/>
              </a:ext>
            </a:extLst>
          </p:cNvPr>
          <p:cNvSpPr txBox="1"/>
          <p:nvPr/>
        </p:nvSpPr>
        <p:spPr>
          <a:xfrm>
            <a:off x="0" y="5365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BWô§lúTôm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r>
              <a:rPr lang="en-IN" dirty="0"/>
              <a:t> 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ù_VùUÓlúTôm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D1207-A603-4682-B4CC-F394F9775BA9}"/>
              </a:ext>
            </a:extLst>
          </p:cNvPr>
          <p:cNvSpPr txBox="1"/>
          <p:nvPr/>
        </p:nvSpPr>
        <p:spPr>
          <a:xfrm>
            <a:off x="0" y="5361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G§oLôXm</a:t>
            </a:r>
            <a:r>
              <a:rPr lang="en-IN" dirty="0"/>
              <a:t> </a:t>
            </a:r>
            <a:r>
              <a:rPr lang="en-IN" dirty="0" err="1"/>
              <a:t>CpXôUp</a:t>
            </a:r>
            <a:r>
              <a:rPr lang="en-IN" dirty="0"/>
              <a:t> He¡ ¨</a:t>
            </a:r>
            <a:r>
              <a:rPr lang="en-IN" dirty="0" err="1"/>
              <a:t>uú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</a:p>
          <a:p>
            <a:r>
              <a:rPr lang="en-IN" dirty="0" err="1"/>
              <a:t>LôXjûR</a:t>
            </a:r>
            <a:r>
              <a:rPr lang="en-IN" dirty="0"/>
              <a:t> </a:t>
            </a:r>
            <a:r>
              <a:rPr lang="en-IN" dirty="0" err="1"/>
              <a:t>TûPjRYo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Yk¾o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700A7-0D39-4F0D-ABDA-99FDB5E15A94}"/>
              </a:ext>
            </a:extLst>
          </p:cNvPr>
          <p:cNvSpPr txBox="1"/>
          <p:nvPr/>
        </p:nvSpPr>
        <p:spPr>
          <a:xfrm>
            <a:off x="-1" y="53729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£û\«</a:t>
            </a:r>
            <a:r>
              <a:rPr lang="en-IN" dirty="0" err="1"/>
              <a:t>ÚlûT</a:t>
            </a:r>
            <a:r>
              <a:rPr lang="en-IN" dirty="0"/>
              <a:t> </a:t>
            </a:r>
            <a:r>
              <a:rPr lang="en-IN" dirty="0" err="1"/>
              <a:t>Uôt±j</a:t>
            </a:r>
            <a:r>
              <a:rPr lang="en-IN" dirty="0"/>
              <a:t> Rk¾o </a:t>
            </a:r>
          </a:p>
          <a:p>
            <a:r>
              <a:rPr lang="en-IN" dirty="0"/>
              <a:t>£</a:t>
            </a:r>
            <a:r>
              <a:rPr lang="en-IN" dirty="0" err="1"/>
              <a:t>ßûU«u</a:t>
            </a:r>
            <a:r>
              <a:rPr lang="en-IN" dirty="0"/>
              <a:t> _]m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ûYj¾o</a:t>
            </a:r>
          </a:p>
        </p:txBody>
      </p:sp>
    </p:spTree>
    <p:extLst>
      <p:ext uri="{BB962C8B-B14F-4D97-AF65-F5344CB8AC3E}">
        <p14:creationId xmlns:p14="http://schemas.microsoft.com/office/powerpoint/2010/main" val="382379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B45D8-743F-44BF-AAF0-36FA82005CDF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ùNeLPûX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úTôú</a:t>
            </a:r>
            <a:r>
              <a:rPr lang="en-IN" dirty="0"/>
              <a:t>]</a:t>
            </a:r>
            <a:r>
              <a:rPr lang="en-IN" dirty="0" err="1"/>
              <a:t>ôm</a:t>
            </a:r>
            <a:r>
              <a:rPr lang="en-IN" dirty="0"/>
              <a:t> </a:t>
            </a:r>
          </a:p>
          <a:p>
            <a:r>
              <a:rPr lang="en-IN" dirty="0"/>
              <a:t>úVôoRô²u ¨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Ag£ ¨</a:t>
            </a:r>
            <a:r>
              <a:rPr lang="en-IN" dirty="0" err="1"/>
              <a:t>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CA10-C484-4D14-A560-A06EC40F4328}"/>
              </a:ext>
            </a:extLst>
          </p:cNvPr>
          <p:cNvSpPr txBox="1"/>
          <p:nvPr/>
        </p:nvSpPr>
        <p:spPr>
          <a:xfrm>
            <a:off x="-1" y="53729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ùNpÛ¡ú</a:t>
            </a:r>
            <a:r>
              <a:rPr lang="en-IN" dirty="0"/>
              <a:t>\u </a:t>
            </a:r>
          </a:p>
          <a:p>
            <a:r>
              <a:rPr lang="en-IN" dirty="0" err="1"/>
              <a:t>GußûWjÕ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Yk¾o</a:t>
            </a:r>
          </a:p>
        </p:txBody>
      </p:sp>
    </p:spTree>
    <p:extLst>
      <p:ext uri="{BB962C8B-B14F-4D97-AF65-F5344CB8AC3E}">
        <p14:creationId xmlns:p14="http://schemas.microsoft.com/office/powerpoint/2010/main" val="135832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66A48-4C22-4D8C-B53A-DA963B96E7AF}"/>
              </a:ext>
            </a:extLst>
          </p:cNvPr>
          <p:cNvSpPr txBox="1"/>
          <p:nvPr/>
        </p:nvSpPr>
        <p:spPr>
          <a:xfrm>
            <a:off x="0" y="53611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G§¬«u </a:t>
            </a:r>
            <a:r>
              <a:rPr lang="en-IN" dirty="0" err="1"/>
              <a:t>TûP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ãÝmúTôÕ</a:t>
            </a:r>
            <a:r>
              <a:rPr lang="en-IN" dirty="0"/>
              <a:t> </a:t>
            </a:r>
          </a:p>
          <a:p>
            <a:r>
              <a:rPr lang="en-IN" dirty="0" err="1"/>
              <a:t>Ke¡V</a:t>
            </a:r>
            <a:r>
              <a:rPr lang="en-IN" dirty="0"/>
              <a:t> ×</a:t>
            </a:r>
            <a:r>
              <a:rPr lang="en-IN" dirty="0" err="1"/>
              <a:t>VeùLôiÓ</a:t>
            </a:r>
            <a:r>
              <a:rPr lang="en-IN" dirty="0"/>
              <a:t> </a:t>
            </a:r>
            <a:r>
              <a:rPr lang="en-IN" dirty="0" err="1"/>
              <a:t>ÙjRm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329098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167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2022-02-27T03:34:28Z</dcterms:modified>
</cp:coreProperties>
</file>