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ebook.etzm@gmail.com" userId="05f0189a5894c19d" providerId="LiveId" clId="{2DA257DB-DC83-43CE-866B-E99056D3B15E}"/>
    <pc:docChg chg="addSld delSld modSld">
      <pc:chgData name="facebook.etzm@gmail.com" userId="05f0189a5894c19d" providerId="LiveId" clId="{2DA257DB-DC83-43CE-866B-E99056D3B15E}" dt="2022-02-09T12:14:30.837" v="505" actId="47"/>
      <pc:docMkLst>
        <pc:docMk/>
      </pc:docMkLst>
      <pc:sldChg chg="del">
        <pc:chgData name="facebook.etzm@gmail.com" userId="05f0189a5894c19d" providerId="LiveId" clId="{2DA257DB-DC83-43CE-866B-E99056D3B15E}" dt="2022-02-09T12:14:30.837" v="505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2DA257DB-DC83-43CE-866B-E99056D3B15E}" dt="2022-02-09T11:05:00.675" v="76" actId="1035"/>
        <pc:sldMkLst>
          <pc:docMk/>
          <pc:sldMk cId="944968354" sldId="391"/>
        </pc:sldMkLst>
        <pc:spChg chg="add mod">
          <ac:chgData name="facebook.etzm@gmail.com" userId="05f0189a5894c19d" providerId="LiveId" clId="{2DA257DB-DC83-43CE-866B-E99056D3B15E}" dt="2022-02-09T11:05:00.675" v="76" actId="1035"/>
          <ac:spMkLst>
            <pc:docMk/>
            <pc:sldMk cId="944968354" sldId="391"/>
            <ac:spMk id="4" creationId="{FB3BF5B6-D843-41C5-BC7D-7FC1C742C911}"/>
          </ac:spMkLst>
        </pc:spChg>
      </pc:sldChg>
      <pc:sldChg chg="addSp modSp mod">
        <pc:chgData name="facebook.etzm@gmail.com" userId="05f0189a5894c19d" providerId="LiveId" clId="{2DA257DB-DC83-43CE-866B-E99056D3B15E}" dt="2022-02-09T11:05:39.364" v="122" actId="1035"/>
        <pc:sldMkLst>
          <pc:docMk/>
          <pc:sldMk cId="1414681237" sldId="392"/>
        </pc:sldMkLst>
        <pc:spChg chg="add mod">
          <ac:chgData name="facebook.etzm@gmail.com" userId="05f0189a5894c19d" providerId="LiveId" clId="{2DA257DB-DC83-43CE-866B-E99056D3B15E}" dt="2022-02-09T11:05:39.364" v="122" actId="1035"/>
          <ac:spMkLst>
            <pc:docMk/>
            <pc:sldMk cId="1414681237" sldId="392"/>
            <ac:spMk id="4" creationId="{92687BDA-E12B-4B57-B6F2-CEA8F5EC1308}"/>
          </ac:spMkLst>
        </pc:spChg>
      </pc:sldChg>
      <pc:sldChg chg="addSp modSp mod">
        <pc:chgData name="facebook.etzm@gmail.com" userId="05f0189a5894c19d" providerId="LiveId" clId="{2DA257DB-DC83-43CE-866B-E99056D3B15E}" dt="2022-02-09T11:06:17.552" v="177" actId="1035"/>
        <pc:sldMkLst>
          <pc:docMk/>
          <pc:sldMk cId="4103851070" sldId="393"/>
        </pc:sldMkLst>
        <pc:spChg chg="add mod">
          <ac:chgData name="facebook.etzm@gmail.com" userId="05f0189a5894c19d" providerId="LiveId" clId="{2DA257DB-DC83-43CE-866B-E99056D3B15E}" dt="2022-02-09T11:06:17.552" v="177" actId="1035"/>
          <ac:spMkLst>
            <pc:docMk/>
            <pc:sldMk cId="4103851070" sldId="393"/>
            <ac:spMk id="4" creationId="{D910A6BF-3706-45D6-9583-0EA23045D429}"/>
          </ac:spMkLst>
        </pc:spChg>
      </pc:sldChg>
      <pc:sldChg chg="addSp modSp mod">
        <pc:chgData name="facebook.etzm@gmail.com" userId="05f0189a5894c19d" providerId="LiveId" clId="{2DA257DB-DC83-43CE-866B-E99056D3B15E}" dt="2022-02-09T11:07:08.240" v="231" actId="1036"/>
        <pc:sldMkLst>
          <pc:docMk/>
          <pc:sldMk cId="659567130" sldId="394"/>
        </pc:sldMkLst>
        <pc:spChg chg="add mod">
          <ac:chgData name="facebook.etzm@gmail.com" userId="05f0189a5894c19d" providerId="LiveId" clId="{2DA257DB-DC83-43CE-866B-E99056D3B15E}" dt="2022-02-09T11:07:08.240" v="231" actId="1036"/>
          <ac:spMkLst>
            <pc:docMk/>
            <pc:sldMk cId="659567130" sldId="394"/>
            <ac:spMk id="4" creationId="{428CEA42-B76E-4E58-8042-6ED736FB0738}"/>
          </ac:spMkLst>
        </pc:spChg>
      </pc:sldChg>
      <pc:sldChg chg="addSp modSp mod">
        <pc:chgData name="facebook.etzm@gmail.com" userId="05f0189a5894c19d" providerId="LiveId" clId="{2DA257DB-DC83-43CE-866B-E99056D3B15E}" dt="2022-02-09T11:07:35.627" v="281" actId="1035"/>
        <pc:sldMkLst>
          <pc:docMk/>
          <pc:sldMk cId="859356432" sldId="395"/>
        </pc:sldMkLst>
        <pc:spChg chg="add mod">
          <ac:chgData name="facebook.etzm@gmail.com" userId="05f0189a5894c19d" providerId="LiveId" clId="{2DA257DB-DC83-43CE-866B-E99056D3B15E}" dt="2022-02-09T11:07:35.627" v="281" actId="1035"/>
          <ac:spMkLst>
            <pc:docMk/>
            <pc:sldMk cId="859356432" sldId="395"/>
            <ac:spMk id="4" creationId="{8F4A781A-B49D-4EF1-A265-9C8A9D3461D5}"/>
          </ac:spMkLst>
        </pc:spChg>
      </pc:sldChg>
      <pc:sldChg chg="addSp modSp add mod">
        <pc:chgData name="facebook.etzm@gmail.com" userId="05f0189a5894c19d" providerId="LiveId" clId="{2DA257DB-DC83-43CE-866B-E99056D3B15E}" dt="2022-02-09T11:08:59.054" v="343" actId="1036"/>
        <pc:sldMkLst>
          <pc:docMk/>
          <pc:sldMk cId="130813236" sldId="396"/>
        </pc:sldMkLst>
        <pc:spChg chg="add mod">
          <ac:chgData name="facebook.etzm@gmail.com" userId="05f0189a5894c19d" providerId="LiveId" clId="{2DA257DB-DC83-43CE-866B-E99056D3B15E}" dt="2022-02-09T11:08:59.054" v="343" actId="1036"/>
          <ac:spMkLst>
            <pc:docMk/>
            <pc:sldMk cId="130813236" sldId="396"/>
            <ac:spMk id="4" creationId="{46B1967D-7993-4467-8A7D-90D47709886C}"/>
          </ac:spMkLst>
        </pc:spChg>
      </pc:sldChg>
      <pc:sldChg chg="addSp modSp add mod">
        <pc:chgData name="facebook.etzm@gmail.com" userId="05f0189a5894c19d" providerId="LiveId" clId="{2DA257DB-DC83-43CE-866B-E99056D3B15E}" dt="2022-02-09T11:09:47.291" v="401" actId="1035"/>
        <pc:sldMkLst>
          <pc:docMk/>
          <pc:sldMk cId="1958377559" sldId="397"/>
        </pc:sldMkLst>
        <pc:spChg chg="add mod">
          <ac:chgData name="facebook.etzm@gmail.com" userId="05f0189a5894c19d" providerId="LiveId" clId="{2DA257DB-DC83-43CE-866B-E99056D3B15E}" dt="2022-02-09T11:09:47.291" v="401" actId="1035"/>
          <ac:spMkLst>
            <pc:docMk/>
            <pc:sldMk cId="1958377559" sldId="397"/>
            <ac:spMk id="4" creationId="{8D250CFD-BECE-4C73-9C20-BDCB1FC75F2E}"/>
          </ac:spMkLst>
        </pc:spChg>
      </pc:sldChg>
      <pc:sldChg chg="addSp modSp add mod">
        <pc:chgData name="facebook.etzm@gmail.com" userId="05f0189a5894c19d" providerId="LiveId" clId="{2DA257DB-DC83-43CE-866B-E99056D3B15E}" dt="2022-02-09T12:10:53.561" v="451" actId="1035"/>
        <pc:sldMkLst>
          <pc:docMk/>
          <pc:sldMk cId="329369600" sldId="398"/>
        </pc:sldMkLst>
        <pc:spChg chg="add mod">
          <ac:chgData name="facebook.etzm@gmail.com" userId="05f0189a5894c19d" providerId="LiveId" clId="{2DA257DB-DC83-43CE-866B-E99056D3B15E}" dt="2022-02-09T12:10:53.561" v="451" actId="1035"/>
          <ac:spMkLst>
            <pc:docMk/>
            <pc:sldMk cId="329369600" sldId="398"/>
            <ac:spMk id="4" creationId="{14BA2CD4-0208-4681-9AD0-1E1E18A7033D}"/>
          </ac:spMkLst>
        </pc:spChg>
      </pc:sldChg>
      <pc:sldChg chg="addSp modSp add mod">
        <pc:chgData name="facebook.etzm@gmail.com" userId="05f0189a5894c19d" providerId="LiveId" clId="{2DA257DB-DC83-43CE-866B-E99056D3B15E}" dt="2022-02-09T12:11:51.945" v="504" actId="1036"/>
        <pc:sldMkLst>
          <pc:docMk/>
          <pc:sldMk cId="1975010377" sldId="399"/>
        </pc:sldMkLst>
        <pc:spChg chg="add mod">
          <ac:chgData name="facebook.etzm@gmail.com" userId="05f0189a5894c19d" providerId="LiveId" clId="{2DA257DB-DC83-43CE-866B-E99056D3B15E}" dt="2022-02-09T12:11:51.945" v="504" actId="1036"/>
          <ac:spMkLst>
            <pc:docMk/>
            <pc:sldMk cId="1975010377" sldId="399"/>
            <ac:spMk id="4" creationId="{A7AA7A94-B88A-4400-971A-0A013C561440}"/>
          </ac:spMkLst>
        </pc:spChg>
      </pc:sldChg>
      <pc:sldChg chg="add del">
        <pc:chgData name="facebook.etzm@gmail.com" userId="05f0189a5894c19d" providerId="LiveId" clId="{2DA257DB-DC83-43CE-866B-E99056D3B15E}" dt="2022-02-09T11:04:11.733" v="16" actId="47"/>
        <pc:sldMkLst>
          <pc:docMk/>
          <pc:sldMk cId="3458979892" sldId="400"/>
        </pc:sldMkLst>
      </pc:sldChg>
      <pc:sldChg chg="add del">
        <pc:chgData name="facebook.etzm@gmail.com" userId="05f0189a5894c19d" providerId="LiveId" clId="{2DA257DB-DC83-43CE-866B-E99056D3B15E}" dt="2022-02-09T11:04:11.074" v="15" actId="47"/>
        <pc:sldMkLst>
          <pc:docMk/>
          <pc:sldMk cId="1794761537" sldId="401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F5B6-D843-41C5-BC7D-7FC1C742C911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TôPôR</a:t>
            </a:r>
            <a:r>
              <a:rPr lang="en-IN" dirty="0"/>
              <a:t> </a:t>
            </a:r>
            <a:r>
              <a:rPr lang="en-IN" dirty="0" err="1"/>
              <a:t>SôhLÞm</a:t>
            </a:r>
            <a:r>
              <a:rPr lang="en-IN" dirty="0"/>
              <a:t> </a:t>
            </a:r>
            <a:r>
              <a:rPr lang="en-IN" dirty="0" err="1"/>
              <a:t>CpûXúV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úRPôR</a:t>
            </a:r>
            <a:r>
              <a:rPr lang="en-IN" dirty="0"/>
              <a:t> </a:t>
            </a:r>
            <a:r>
              <a:rPr lang="en-IN" dirty="0" err="1"/>
              <a:t>SôhLÞm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7BDA-E12B-4B57-B6F2-CEA8F5EC1308}"/>
              </a:ext>
            </a:extLst>
          </p:cNvPr>
          <p:cNvSpPr txBox="1"/>
          <p:nvPr/>
        </p:nvSpPr>
        <p:spPr>
          <a:xfrm>
            <a:off x="0" y="5365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EmûUVpXôUp</a:t>
            </a:r>
            <a:r>
              <a:rPr lang="en-IN" dirty="0"/>
              <a:t> </a:t>
            </a:r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úS£lúTu</a:t>
            </a:r>
            <a:r>
              <a:rPr lang="en-IN" dirty="0"/>
              <a:t> </a:t>
            </a:r>
          </a:p>
          <a:p>
            <a:r>
              <a:rPr lang="en-IN" dirty="0" err="1"/>
              <a:t>EUdLôL</a:t>
            </a:r>
            <a:r>
              <a:rPr lang="en-IN" dirty="0"/>
              <a:t> </a:t>
            </a:r>
            <a:r>
              <a:rPr lang="en-IN" dirty="0" err="1"/>
              <a:t>ApXôUp</a:t>
            </a:r>
            <a:r>
              <a:rPr lang="en-IN" dirty="0"/>
              <a:t> </a:t>
            </a:r>
            <a:r>
              <a:rPr lang="en-IN" dirty="0" err="1"/>
              <a:t>VôÚdLôL</a:t>
            </a:r>
            <a:r>
              <a:rPr lang="en-IN" dirty="0"/>
              <a:t> </a:t>
            </a:r>
            <a:r>
              <a:rPr lang="en-IN" dirty="0" err="1"/>
              <a:t>YôÝúYu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0A6BF-3706-45D6-9583-0EA23045D429}"/>
              </a:ext>
            </a:extLst>
          </p:cNvPr>
          <p:cNvSpPr txBox="1"/>
          <p:nvPr/>
        </p:nvSpPr>
        <p:spPr>
          <a:xfrm>
            <a:off x="0" y="56104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Sm×eLlTô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EA42-B76E-4E58-8042-6ED736FB0738}"/>
              </a:ext>
            </a:extLst>
          </p:cNvPr>
          <p:cNvSpPr txBox="1"/>
          <p:nvPr/>
        </p:nvSpPr>
        <p:spPr>
          <a:xfrm>
            <a:off x="0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ùYs°ûV</a:t>
            </a:r>
            <a:r>
              <a:rPr lang="en-IN" dirty="0"/>
              <a:t> ×</a:t>
            </a:r>
            <a:r>
              <a:rPr lang="en-IN" dirty="0" err="1"/>
              <a:t>PªÓmúTôX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×Pªh¼o AR]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ÑjRUôú</a:t>
            </a:r>
            <a:r>
              <a:rPr lang="en-IN" dirty="0"/>
              <a:t>]ú]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A781A-B49D-4EF1-A265-9C8A9D3461D5}"/>
              </a:ext>
            </a:extLst>
          </p:cNvPr>
          <p:cNvSpPr txBox="1"/>
          <p:nvPr/>
        </p:nvSpPr>
        <p:spPr>
          <a:xfrm>
            <a:off x="0" y="564611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®[</a:t>
            </a:r>
            <a:r>
              <a:rPr lang="en-IN" dirty="0" err="1"/>
              <a:t>eLf</a:t>
            </a:r>
            <a:r>
              <a:rPr lang="en-IN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1967D-7993-4467-8A7D-90D47709886C}"/>
              </a:ext>
            </a:extLst>
          </p:cNvPr>
          <p:cNvSpPr txBox="1"/>
          <p:nvPr/>
        </p:nvSpPr>
        <p:spPr>
          <a:xfrm>
            <a:off x="0" y="5365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ùTôÚjRû</a:t>
            </a:r>
            <a:r>
              <a:rPr lang="en-IN" dirty="0"/>
              <a:t>]Ls ¨û\</a:t>
            </a:r>
            <a:r>
              <a:rPr lang="en-IN" dirty="0" err="1"/>
              <a:t>úYt</a:t>
            </a:r>
            <a:r>
              <a:rPr lang="en-IN" dirty="0"/>
              <a:t>± </a:t>
            </a:r>
            <a:r>
              <a:rPr lang="en-IN" dirty="0" err="1"/>
              <a:t>vúRôj§WeLs</a:t>
            </a:r>
            <a:r>
              <a:rPr lang="en-IN" dirty="0"/>
              <a:t> </a:t>
            </a:r>
            <a:r>
              <a:rPr lang="en-IN" dirty="0" err="1"/>
              <a:t>ùNÛjÕúYu</a:t>
            </a:r>
            <a:r>
              <a:rPr lang="en-IN" dirty="0"/>
              <a:t> (2) </a:t>
            </a:r>
            <a:r>
              <a:rPr lang="en-IN" dirty="0" err="1"/>
              <a:t>BWô§jÕ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EVojÕúYu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1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50CFD-BECE-4C73-9C20-BDCB1FC75F2E}"/>
              </a:ext>
            </a:extLst>
          </p:cNvPr>
          <p:cNvSpPr txBox="1"/>
          <p:nvPr/>
        </p:nvSpPr>
        <p:spPr>
          <a:xfrm>
            <a:off x="0" y="562236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Sm×eLlTô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37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A2CD4-0208-4681-9AD0-1E1E18A7033D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AûXfNpLû</a:t>
            </a:r>
            <a:r>
              <a:rPr lang="en-IN" dirty="0"/>
              <a:t>[ </a:t>
            </a:r>
            <a:r>
              <a:rPr lang="en-IN" dirty="0" err="1"/>
              <a:t>Gi¦Éo</a:t>
            </a:r>
            <a:r>
              <a:rPr lang="en-IN" dirty="0"/>
              <a:t> Li½Úm </a:t>
            </a:r>
            <a:r>
              <a:rPr lang="en-IN" dirty="0" err="1"/>
              <a:t>ÕÚj</a:t>
            </a:r>
            <a:r>
              <a:rPr lang="en-IN" dirty="0"/>
              <a:t>§«p (2) </a:t>
            </a:r>
            <a:r>
              <a:rPr lang="en-IN" dirty="0" err="1"/>
              <a:t>ûYjÕ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RÚTYúW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A7A94-B88A-4400-971A-0A013C561440}"/>
              </a:ext>
            </a:extLst>
          </p:cNvPr>
          <p:cNvSpPr txBox="1"/>
          <p:nvPr/>
        </p:nvSpPr>
        <p:spPr>
          <a:xfrm>
            <a:off x="0" y="56104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Sm×úYu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Sô°Ûm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01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107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2022-02-09T12:14:33Z</dcterms:modified>
</cp:coreProperties>
</file>