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facebook.etzm@gmail.com" userId="05f0189a5894c19d" providerId="LiveId" clId="{3B184B9A-270F-41FF-9B35-60B56C86813A}"/>
    <pc:docChg chg="addSld delSld modSld">
      <pc:chgData name="facebook.etzm@gmail.com" userId="05f0189a5894c19d" providerId="LiveId" clId="{3B184B9A-270F-41FF-9B35-60B56C86813A}" dt="2022-02-09T12:53:33.844" v="335" actId="47"/>
      <pc:docMkLst>
        <pc:docMk/>
      </pc:docMkLst>
      <pc:sldChg chg="del">
        <pc:chgData name="facebook.etzm@gmail.com" userId="05f0189a5894c19d" providerId="LiveId" clId="{3B184B9A-270F-41FF-9B35-60B56C86813A}" dt="2022-02-09T12:53:33.844" v="335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B184B9A-270F-41FF-9B35-60B56C86813A}" dt="2022-02-09T12:49:28.125" v="66" actId="1036"/>
        <pc:sldMkLst>
          <pc:docMk/>
          <pc:sldMk cId="944968354" sldId="391"/>
        </pc:sldMkLst>
        <pc:spChg chg="add mod">
          <ac:chgData name="facebook.etzm@gmail.com" userId="05f0189a5894c19d" providerId="LiveId" clId="{3B184B9A-270F-41FF-9B35-60B56C86813A}" dt="2022-02-09T12:49:28.125" v="66" actId="1036"/>
          <ac:spMkLst>
            <pc:docMk/>
            <pc:sldMk cId="944968354" sldId="391"/>
            <ac:spMk id="4" creationId="{C258D7A4-6B89-4512-8AA5-828DD4FC2BEB}"/>
          </ac:spMkLst>
        </pc:spChg>
      </pc:sldChg>
      <pc:sldChg chg="addSp modSp mod">
        <pc:chgData name="facebook.etzm@gmail.com" userId="05f0189a5894c19d" providerId="LiveId" clId="{3B184B9A-270F-41FF-9B35-60B56C86813A}" dt="2022-02-09T12:50:41.881" v="116" actId="1035"/>
        <pc:sldMkLst>
          <pc:docMk/>
          <pc:sldMk cId="1414681237" sldId="392"/>
        </pc:sldMkLst>
        <pc:spChg chg="add mod">
          <ac:chgData name="facebook.etzm@gmail.com" userId="05f0189a5894c19d" providerId="LiveId" clId="{3B184B9A-270F-41FF-9B35-60B56C86813A}" dt="2022-02-09T12:50:41.881" v="116" actId="1035"/>
          <ac:spMkLst>
            <pc:docMk/>
            <pc:sldMk cId="1414681237" sldId="392"/>
            <ac:spMk id="4" creationId="{F3CA9CD9-D4AF-4A12-B782-6FB4355B52D9}"/>
          </ac:spMkLst>
        </pc:spChg>
      </pc:sldChg>
      <pc:sldChg chg="addSp modSp mod">
        <pc:chgData name="facebook.etzm@gmail.com" userId="05f0189a5894c19d" providerId="LiveId" clId="{3B184B9A-270F-41FF-9B35-60B56C86813A}" dt="2022-02-09T12:51:14.046" v="164" actId="1035"/>
        <pc:sldMkLst>
          <pc:docMk/>
          <pc:sldMk cId="4103851070" sldId="393"/>
        </pc:sldMkLst>
        <pc:spChg chg="add mod">
          <ac:chgData name="facebook.etzm@gmail.com" userId="05f0189a5894c19d" providerId="LiveId" clId="{3B184B9A-270F-41FF-9B35-60B56C86813A}" dt="2022-02-09T12:51:14.046" v="164" actId="1035"/>
          <ac:spMkLst>
            <pc:docMk/>
            <pc:sldMk cId="4103851070" sldId="393"/>
            <ac:spMk id="4" creationId="{AFC87BAF-E243-46C8-A9FD-5E2D7B703963}"/>
          </ac:spMkLst>
        </pc:spChg>
      </pc:sldChg>
      <pc:sldChg chg="addSp modSp mod">
        <pc:chgData name="facebook.etzm@gmail.com" userId="05f0189a5894c19d" providerId="LiveId" clId="{3B184B9A-270F-41FF-9B35-60B56C86813A}" dt="2022-02-09T12:51:42.596" v="213" actId="1036"/>
        <pc:sldMkLst>
          <pc:docMk/>
          <pc:sldMk cId="659567130" sldId="394"/>
        </pc:sldMkLst>
        <pc:spChg chg="add mod">
          <ac:chgData name="facebook.etzm@gmail.com" userId="05f0189a5894c19d" providerId="LiveId" clId="{3B184B9A-270F-41FF-9B35-60B56C86813A}" dt="2022-02-09T12:51:42.596" v="213" actId="1036"/>
          <ac:spMkLst>
            <pc:docMk/>
            <pc:sldMk cId="659567130" sldId="394"/>
            <ac:spMk id="4" creationId="{6A598746-B2B3-4A06-9FC0-1F01F3DAE161}"/>
          </ac:spMkLst>
        </pc:spChg>
      </pc:sldChg>
      <pc:sldChg chg="addSp modSp mod">
        <pc:chgData name="facebook.etzm@gmail.com" userId="05f0189a5894c19d" providerId="LiveId" clId="{3B184B9A-270F-41FF-9B35-60B56C86813A}" dt="2022-02-09T12:52:12.255" v="271" actId="1036"/>
        <pc:sldMkLst>
          <pc:docMk/>
          <pc:sldMk cId="859356432" sldId="395"/>
        </pc:sldMkLst>
        <pc:spChg chg="add mod">
          <ac:chgData name="facebook.etzm@gmail.com" userId="05f0189a5894c19d" providerId="LiveId" clId="{3B184B9A-270F-41FF-9B35-60B56C86813A}" dt="2022-02-09T12:52:12.255" v="271" actId="1036"/>
          <ac:spMkLst>
            <pc:docMk/>
            <pc:sldMk cId="859356432" sldId="395"/>
            <ac:spMk id="4" creationId="{17A816B9-71DD-4FC5-8CE9-0C2E62E17E0F}"/>
          </ac:spMkLst>
        </pc:spChg>
      </pc:sldChg>
      <pc:sldChg chg="addSp modSp add mod">
        <pc:chgData name="facebook.etzm@gmail.com" userId="05f0189a5894c19d" providerId="LiveId" clId="{3B184B9A-270F-41FF-9B35-60B56C86813A}" dt="2022-02-09T12:53:24.562" v="334" actId="108"/>
        <pc:sldMkLst>
          <pc:docMk/>
          <pc:sldMk cId="2443170275" sldId="396"/>
        </pc:sldMkLst>
        <pc:spChg chg="add mod">
          <ac:chgData name="facebook.etzm@gmail.com" userId="05f0189a5894c19d" providerId="LiveId" clId="{3B184B9A-270F-41FF-9B35-60B56C86813A}" dt="2022-02-09T12:53:24.562" v="334" actId="108"/>
          <ac:spMkLst>
            <pc:docMk/>
            <pc:sldMk cId="2443170275" sldId="396"/>
            <ac:spMk id="4" creationId="{A35BAC21-A801-4885-A88D-3AE9F9C43FC0}"/>
          </ac:spMkLst>
        </pc:spChg>
      </pc:sldChg>
      <pc:sldChg chg="add del">
        <pc:chgData name="facebook.etzm@gmail.com" userId="05f0189a5894c19d" providerId="LiveId" clId="{3B184B9A-270F-41FF-9B35-60B56C86813A}" dt="2022-02-09T12:48:30.970" v="12" actId="47"/>
        <pc:sldMkLst>
          <pc:docMk/>
          <pc:sldMk cId="3004867319" sldId="397"/>
        </pc:sldMkLst>
      </pc:sldChg>
      <pc:sldChg chg="add del">
        <pc:chgData name="facebook.etzm@gmail.com" userId="05f0189a5894c19d" providerId="LiveId" clId="{3B184B9A-270F-41FF-9B35-60B56C86813A}" dt="2022-02-09T12:48:27.256" v="11" actId="47"/>
        <pc:sldMkLst>
          <pc:docMk/>
          <pc:sldMk cId="514494300" sldId="398"/>
        </pc:sldMkLst>
      </pc:sldChg>
      <pc:sldChg chg="add del">
        <pc:chgData name="facebook.etzm@gmail.com" userId="05f0189a5894c19d" providerId="LiveId" clId="{3B184B9A-270F-41FF-9B35-60B56C86813A}" dt="2022-02-09T12:48:26.162" v="10" actId="47"/>
        <pc:sldMkLst>
          <pc:docMk/>
          <pc:sldMk cId="3825686050" sldId="399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8D7A4-6B89-4512-8AA5-828DD4FC2BEB}"/>
              </a:ext>
            </a:extLst>
          </p:cNvPr>
          <p:cNvSpPr txBox="1"/>
          <p:nvPr/>
        </p:nvSpPr>
        <p:spPr>
          <a:xfrm>
            <a:off x="0" y="536111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E«Ús[ </a:t>
            </a:r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BûN</a:t>
            </a:r>
            <a:r>
              <a:rPr lang="en-IN" dirty="0"/>
              <a:t> </a:t>
            </a:r>
            <a:r>
              <a:rPr lang="en-IN" dirty="0" err="1"/>
              <a:t>SôVLô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úS£lúTu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A9CD9-D4AF-4A12-B782-6FB4355B52D9}"/>
              </a:ext>
            </a:extLst>
          </p:cNvPr>
          <p:cNvSpPr txBox="1"/>
          <p:nvPr/>
        </p:nvSpPr>
        <p:spPr>
          <a:xfrm>
            <a:off x="-1" y="536110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Gu]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Õ§lúTu</a:t>
            </a:r>
            <a:r>
              <a:rPr lang="en-IN" dirty="0"/>
              <a:t> </a:t>
            </a:r>
          </a:p>
          <a:p>
            <a:r>
              <a:rPr lang="en-IN" dirty="0" err="1"/>
              <a:t>GqúYû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Emªp</a:t>
            </a:r>
            <a:r>
              <a:rPr lang="en-IN" dirty="0"/>
              <a:t> </a:t>
            </a:r>
            <a:r>
              <a:rPr lang="en-IN" dirty="0" err="1"/>
              <a:t>U¡rúYu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87BAF-E243-46C8-A9FD-5E2D7B703963}"/>
              </a:ext>
            </a:extLst>
          </p:cNvPr>
          <p:cNvSpPr txBox="1"/>
          <p:nvPr/>
        </p:nvSpPr>
        <p:spPr>
          <a:xfrm>
            <a:off x="0" y="53611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éª«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E«o</a:t>
            </a:r>
            <a:r>
              <a:rPr lang="en-IN" dirty="0"/>
              <a:t> </a:t>
            </a:r>
            <a:r>
              <a:rPr lang="en-IN" dirty="0" err="1"/>
              <a:t>YôÝm</a:t>
            </a:r>
            <a:r>
              <a:rPr lang="en-IN" dirty="0"/>
              <a:t> </a:t>
            </a:r>
            <a:r>
              <a:rPr lang="en-IN" dirty="0" err="1"/>
              <a:t>YûW</a:t>
            </a:r>
            <a:r>
              <a:rPr lang="en-IN" dirty="0"/>
              <a:t> </a:t>
            </a:r>
          </a:p>
          <a:p>
            <a:r>
              <a:rPr lang="en-IN" dirty="0" err="1"/>
              <a:t>BûNÙPu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BWô§lúTu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98746-B2B3-4A06-9FC0-1F01F3DAE161}"/>
              </a:ext>
            </a:extLst>
          </p:cNvPr>
          <p:cNvSpPr txBox="1"/>
          <p:nvPr/>
        </p:nvSpPr>
        <p:spPr>
          <a:xfrm>
            <a:off x="-1" y="536111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i¦Ûm</a:t>
            </a:r>
            <a:r>
              <a:rPr lang="en-IN" dirty="0"/>
              <a:t> </a:t>
            </a:r>
            <a:r>
              <a:rPr lang="en-IN" dirty="0" err="1"/>
              <a:t>Ui¦Ûm</a:t>
            </a:r>
            <a:r>
              <a:rPr lang="en-IN" dirty="0"/>
              <a:t> Gu </a:t>
            </a:r>
            <a:r>
              <a:rPr lang="en-IN" dirty="0" err="1"/>
              <a:t>ùNpYm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CZlúTú</a:t>
            </a:r>
            <a:r>
              <a:rPr lang="en-IN" dirty="0"/>
              <a:t>]ô </a:t>
            </a:r>
            <a:r>
              <a:rPr lang="en-IN" dirty="0" err="1"/>
              <a:t>EmûU</a:t>
            </a:r>
            <a:r>
              <a:rPr lang="en-IN" dirty="0"/>
              <a:t> U\</a:t>
            </a:r>
            <a:r>
              <a:rPr lang="en-IN" dirty="0" err="1"/>
              <a:t>lúTú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816B9-71DD-4FC5-8CE9-0C2E62E17E0F}"/>
              </a:ext>
            </a:extLst>
          </p:cNvPr>
          <p:cNvSpPr txBox="1"/>
          <p:nvPr/>
        </p:nvSpPr>
        <p:spPr>
          <a:xfrm>
            <a:off x="-1" y="536110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ùYpXôm</a:t>
            </a:r>
            <a:r>
              <a:rPr lang="en-IN" dirty="0"/>
              <a:t> </a:t>
            </a:r>
            <a:r>
              <a:rPr lang="en-IN" dirty="0" err="1"/>
              <a:t>EURôLÔm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úTfùNpXôm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×</a:t>
            </a:r>
            <a:r>
              <a:rPr lang="en-IN" dirty="0" err="1"/>
              <a:t>LZôLÔm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AC21-A801-4885-A88D-3AE9F9C43FC0}"/>
              </a:ext>
            </a:extLst>
          </p:cNvPr>
          <p:cNvSpPr txBox="1"/>
          <p:nvPr/>
        </p:nvSpPr>
        <p:spPr>
          <a:xfrm>
            <a:off x="0" y="53492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ApXôUp</a:t>
            </a:r>
            <a:r>
              <a:rPr lang="en-IN" dirty="0"/>
              <a:t> ¨</a:t>
            </a:r>
            <a:r>
              <a:rPr lang="en-IN" dirty="0" err="1"/>
              <a:t>mU</a:t>
            </a:r>
            <a:r>
              <a:rPr lang="en-IN" dirty="0"/>
              <a:t>§ HÕ </a:t>
            </a:r>
          </a:p>
          <a:p>
            <a:r>
              <a:rPr lang="en-IN" dirty="0" err="1"/>
              <a:t>EmûUVu</a:t>
            </a:r>
            <a:r>
              <a:rPr lang="en-IN" dirty="0"/>
              <a:t>± </a:t>
            </a:r>
            <a:r>
              <a:rPr lang="en-IN" dirty="0" err="1"/>
              <a:t>úYß</a:t>
            </a:r>
            <a:r>
              <a:rPr lang="en-IN" dirty="0"/>
              <a:t> </a:t>
            </a:r>
            <a:r>
              <a:rPr lang="en-IN" dirty="0" err="1"/>
              <a:t>U¡rúYÕ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17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86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61</cp:revision>
  <dcterms:created xsi:type="dcterms:W3CDTF">2019-11-02T16:27:41Z</dcterms:created>
  <dcterms:modified xsi:type="dcterms:W3CDTF">2022-02-09T12:54:06Z</dcterms:modified>
</cp:coreProperties>
</file>