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4" r:id="rId4"/>
    <p:sldId id="396" r:id="rId5"/>
    <p:sldId id="397" r:id="rId6"/>
    <p:sldId id="398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D19DE428-2C48-4C3D-AFC2-9F9E512F2DCE}"/>
    <pc:docChg chg="custSel addSld delSld modSld">
      <pc:chgData name="facebook.etzm@gmail.com" userId="05f0189a5894c19d" providerId="LiveId" clId="{D19DE428-2C48-4C3D-AFC2-9F9E512F2DCE}" dt="2022-02-13T11:04:22.685" v="543" actId="47"/>
      <pc:docMkLst>
        <pc:docMk/>
      </pc:docMkLst>
      <pc:sldChg chg="del">
        <pc:chgData name="facebook.etzm@gmail.com" userId="05f0189a5894c19d" providerId="LiveId" clId="{D19DE428-2C48-4C3D-AFC2-9F9E512F2DCE}" dt="2022-02-13T11:04:22.685" v="54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D19DE428-2C48-4C3D-AFC2-9F9E512F2DCE}" dt="2022-02-13T10:12:01.169" v="68" actId="1035"/>
        <pc:sldMkLst>
          <pc:docMk/>
          <pc:sldMk cId="944968354" sldId="391"/>
        </pc:sldMkLst>
        <pc:spChg chg="add mod">
          <ac:chgData name="facebook.etzm@gmail.com" userId="05f0189a5894c19d" providerId="LiveId" clId="{D19DE428-2C48-4C3D-AFC2-9F9E512F2DCE}" dt="2022-02-13T10:12:01.169" v="68" actId="1035"/>
          <ac:spMkLst>
            <pc:docMk/>
            <pc:sldMk cId="944968354" sldId="391"/>
            <ac:spMk id="4" creationId="{A2A589FD-0401-4795-84C2-BF00451FCD1A}"/>
          </ac:spMkLst>
        </pc:spChg>
      </pc:sldChg>
      <pc:sldChg chg="addSp delSp modSp mod">
        <pc:chgData name="facebook.etzm@gmail.com" userId="05f0189a5894c19d" providerId="LiveId" clId="{D19DE428-2C48-4C3D-AFC2-9F9E512F2DCE}" dt="2022-02-13T10:13:46.332" v="178" actId="1035"/>
        <pc:sldMkLst>
          <pc:docMk/>
          <pc:sldMk cId="1414681237" sldId="392"/>
        </pc:sldMkLst>
        <pc:spChg chg="add del mod">
          <ac:chgData name="facebook.etzm@gmail.com" userId="05f0189a5894c19d" providerId="LiveId" clId="{D19DE428-2C48-4C3D-AFC2-9F9E512F2DCE}" dt="2022-02-13T10:12:58.698" v="121" actId="478"/>
          <ac:spMkLst>
            <pc:docMk/>
            <pc:sldMk cId="1414681237" sldId="392"/>
            <ac:spMk id="4" creationId="{8EA6C063-C48D-45D5-8C4B-6872362040AC}"/>
          </ac:spMkLst>
        </pc:spChg>
        <pc:spChg chg="add mod">
          <ac:chgData name="facebook.etzm@gmail.com" userId="05f0189a5894c19d" providerId="LiveId" clId="{D19DE428-2C48-4C3D-AFC2-9F9E512F2DCE}" dt="2022-02-13T10:13:46.332" v="178" actId="1035"/>
          <ac:spMkLst>
            <pc:docMk/>
            <pc:sldMk cId="1414681237" sldId="392"/>
            <ac:spMk id="7" creationId="{8169F82A-D353-4D55-BA3B-ED62E8968184}"/>
          </ac:spMkLst>
        </pc:spChg>
      </pc:sldChg>
      <pc:sldChg chg="addSp delSp modSp del mod">
        <pc:chgData name="facebook.etzm@gmail.com" userId="05f0189a5894c19d" providerId="LiveId" clId="{D19DE428-2C48-4C3D-AFC2-9F9E512F2DCE}" dt="2022-02-13T10:14:24.546" v="182" actId="47"/>
        <pc:sldMkLst>
          <pc:docMk/>
          <pc:sldMk cId="4103851070" sldId="393"/>
        </pc:sldMkLst>
        <pc:spChg chg="add del mod">
          <ac:chgData name="facebook.etzm@gmail.com" userId="05f0189a5894c19d" providerId="LiveId" clId="{D19DE428-2C48-4C3D-AFC2-9F9E512F2DCE}" dt="2022-02-13T10:14:15.115" v="181" actId="478"/>
          <ac:spMkLst>
            <pc:docMk/>
            <pc:sldMk cId="4103851070" sldId="393"/>
            <ac:spMk id="4" creationId="{BDCFE92F-DC70-4980-B671-053BA5C243BF}"/>
          </ac:spMkLst>
        </pc:spChg>
      </pc:sldChg>
      <pc:sldChg chg="addSp modSp mod">
        <pc:chgData name="facebook.etzm@gmail.com" userId="05f0189a5894c19d" providerId="LiveId" clId="{D19DE428-2C48-4C3D-AFC2-9F9E512F2DCE}" dt="2022-02-13T10:14:52.397" v="237" actId="1035"/>
        <pc:sldMkLst>
          <pc:docMk/>
          <pc:sldMk cId="659567130" sldId="394"/>
        </pc:sldMkLst>
        <pc:spChg chg="add mod">
          <ac:chgData name="facebook.etzm@gmail.com" userId="05f0189a5894c19d" providerId="LiveId" clId="{D19DE428-2C48-4C3D-AFC2-9F9E512F2DCE}" dt="2022-02-13T10:14:52.397" v="237" actId="1035"/>
          <ac:spMkLst>
            <pc:docMk/>
            <pc:sldMk cId="659567130" sldId="394"/>
            <ac:spMk id="4" creationId="{B39FB16F-EA76-48F1-8457-B761BD034D2A}"/>
          </ac:spMkLst>
        </pc:spChg>
      </pc:sldChg>
      <pc:sldChg chg="addSp modSp mod">
        <pc:chgData name="facebook.etzm@gmail.com" userId="05f0189a5894c19d" providerId="LiveId" clId="{D19DE428-2C48-4C3D-AFC2-9F9E512F2DCE}" dt="2022-02-13T10:36:58.750" v="286" actId="1036"/>
        <pc:sldMkLst>
          <pc:docMk/>
          <pc:sldMk cId="859356432" sldId="395"/>
        </pc:sldMkLst>
        <pc:spChg chg="add mod">
          <ac:chgData name="facebook.etzm@gmail.com" userId="05f0189a5894c19d" providerId="LiveId" clId="{D19DE428-2C48-4C3D-AFC2-9F9E512F2DCE}" dt="2022-02-13T10:36:58.750" v="286" actId="1036"/>
          <ac:spMkLst>
            <pc:docMk/>
            <pc:sldMk cId="859356432" sldId="395"/>
            <ac:spMk id="4" creationId="{12D2899C-D7D2-480F-ADF2-522565389E36}"/>
          </ac:spMkLst>
        </pc:spChg>
      </pc:sldChg>
      <pc:sldChg chg="addSp modSp add mod">
        <pc:chgData name="facebook.etzm@gmail.com" userId="05f0189a5894c19d" providerId="LiveId" clId="{D19DE428-2C48-4C3D-AFC2-9F9E512F2DCE}" dt="2022-02-13T10:37:35.255" v="340" actId="1035"/>
        <pc:sldMkLst>
          <pc:docMk/>
          <pc:sldMk cId="2742879481" sldId="396"/>
        </pc:sldMkLst>
        <pc:spChg chg="add mod">
          <ac:chgData name="facebook.etzm@gmail.com" userId="05f0189a5894c19d" providerId="LiveId" clId="{D19DE428-2C48-4C3D-AFC2-9F9E512F2DCE}" dt="2022-02-13T10:37:35.255" v="340" actId="1035"/>
          <ac:spMkLst>
            <pc:docMk/>
            <pc:sldMk cId="2742879481" sldId="396"/>
            <ac:spMk id="4" creationId="{E7649C59-9FD4-4A12-8855-B52CEFA5AB4F}"/>
          </ac:spMkLst>
        </pc:spChg>
      </pc:sldChg>
      <pc:sldChg chg="addSp modSp add mod">
        <pc:chgData name="facebook.etzm@gmail.com" userId="05f0189a5894c19d" providerId="LiveId" clId="{D19DE428-2C48-4C3D-AFC2-9F9E512F2DCE}" dt="2022-02-13T10:38:14.276" v="386" actId="1035"/>
        <pc:sldMkLst>
          <pc:docMk/>
          <pc:sldMk cId="2652640509" sldId="397"/>
        </pc:sldMkLst>
        <pc:spChg chg="add mod">
          <ac:chgData name="facebook.etzm@gmail.com" userId="05f0189a5894c19d" providerId="LiveId" clId="{D19DE428-2C48-4C3D-AFC2-9F9E512F2DCE}" dt="2022-02-13T10:38:14.276" v="386" actId="1035"/>
          <ac:spMkLst>
            <pc:docMk/>
            <pc:sldMk cId="2652640509" sldId="397"/>
            <ac:spMk id="4" creationId="{A61BE3C6-7498-40CF-BF39-C3A562EEC129}"/>
          </ac:spMkLst>
        </pc:spChg>
      </pc:sldChg>
      <pc:sldChg chg="addSp modSp add mod">
        <pc:chgData name="facebook.etzm@gmail.com" userId="05f0189a5894c19d" providerId="LiveId" clId="{D19DE428-2C48-4C3D-AFC2-9F9E512F2DCE}" dt="2022-02-13T10:38:44.437" v="432" actId="1035"/>
        <pc:sldMkLst>
          <pc:docMk/>
          <pc:sldMk cId="340905736" sldId="398"/>
        </pc:sldMkLst>
        <pc:spChg chg="add mod">
          <ac:chgData name="facebook.etzm@gmail.com" userId="05f0189a5894c19d" providerId="LiveId" clId="{D19DE428-2C48-4C3D-AFC2-9F9E512F2DCE}" dt="2022-02-13T10:38:44.437" v="432" actId="1035"/>
          <ac:spMkLst>
            <pc:docMk/>
            <pc:sldMk cId="340905736" sldId="398"/>
            <ac:spMk id="4" creationId="{3C116A5D-D511-4536-8D0A-2A71B26FE0B9}"/>
          </ac:spMkLst>
        </pc:spChg>
      </pc:sldChg>
      <pc:sldChg chg="addSp modSp add mod">
        <pc:chgData name="facebook.etzm@gmail.com" userId="05f0189a5894c19d" providerId="LiveId" clId="{D19DE428-2C48-4C3D-AFC2-9F9E512F2DCE}" dt="2022-02-13T11:00:31.168" v="476" actId="20577"/>
        <pc:sldMkLst>
          <pc:docMk/>
          <pc:sldMk cId="2960735539" sldId="399"/>
        </pc:sldMkLst>
        <pc:spChg chg="add mod">
          <ac:chgData name="facebook.etzm@gmail.com" userId="05f0189a5894c19d" providerId="LiveId" clId="{D19DE428-2C48-4C3D-AFC2-9F9E512F2DCE}" dt="2022-02-13T11:00:31.168" v="476" actId="20577"/>
          <ac:spMkLst>
            <pc:docMk/>
            <pc:sldMk cId="2960735539" sldId="399"/>
            <ac:spMk id="4" creationId="{0061F863-2E27-4F35-8154-8333C395139C}"/>
          </ac:spMkLst>
        </pc:spChg>
      </pc:sldChg>
      <pc:sldChg chg="addSp modSp add mod">
        <pc:chgData name="facebook.etzm@gmail.com" userId="05f0189a5894c19d" providerId="LiveId" clId="{D19DE428-2C48-4C3D-AFC2-9F9E512F2DCE}" dt="2022-02-13T11:01:23.767" v="540" actId="1036"/>
        <pc:sldMkLst>
          <pc:docMk/>
          <pc:sldMk cId="2607614828" sldId="400"/>
        </pc:sldMkLst>
        <pc:spChg chg="add mod">
          <ac:chgData name="facebook.etzm@gmail.com" userId="05f0189a5894c19d" providerId="LiveId" clId="{D19DE428-2C48-4C3D-AFC2-9F9E512F2DCE}" dt="2022-02-13T11:01:23.767" v="540" actId="1036"/>
          <ac:spMkLst>
            <pc:docMk/>
            <pc:sldMk cId="2607614828" sldId="400"/>
            <ac:spMk id="4" creationId="{B6BB3E48-33CE-40B3-9154-0C94098CDACC}"/>
          </ac:spMkLst>
        </pc:spChg>
      </pc:sldChg>
      <pc:sldChg chg="add del">
        <pc:chgData name="facebook.etzm@gmail.com" userId="05f0189a5894c19d" providerId="LiveId" clId="{D19DE428-2C48-4C3D-AFC2-9F9E512F2DCE}" dt="2022-02-13T11:03:22.691" v="542" actId="47"/>
        <pc:sldMkLst>
          <pc:docMk/>
          <pc:sldMk cId="1836907560" sldId="401"/>
        </pc:sldMkLst>
      </pc:sldChg>
      <pc:sldChg chg="add del">
        <pc:chgData name="facebook.etzm@gmail.com" userId="05f0189a5894c19d" providerId="LiveId" clId="{D19DE428-2C48-4C3D-AFC2-9F9E512F2DCE}" dt="2022-02-13T11:03:22.063" v="541" actId="47"/>
        <pc:sldMkLst>
          <pc:docMk/>
          <pc:sldMk cId="3852198677" sldId="40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F27BA0A-06EA-4DD8-BD96-C2CAAC15A017}"/>
    <pc:docChg chg="delSld">
      <pc:chgData name="Samson Christopher" userId="6a13b5f1e64a53ae" providerId="LiveId" clId="{BF27BA0A-06EA-4DD8-BD96-C2CAAC15A017}" dt="2022-02-27T03:56:06.996" v="0" actId="47"/>
      <pc:docMkLst>
        <pc:docMk/>
      </pc:docMkLst>
      <pc:sldChg chg="del">
        <pc:chgData name="Samson Christopher" userId="6a13b5f1e64a53ae" providerId="LiveId" clId="{BF27BA0A-06EA-4DD8-BD96-C2CAAC15A017}" dt="2022-02-27T03:56:06.996" v="0" actId="47"/>
        <pc:sldMkLst>
          <pc:docMk/>
          <pc:sldMk cId="859356432" sldId="395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589FD-0401-4795-84C2-BF00451FCD1A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RkRYúW</a:t>
            </a:r>
            <a:r>
              <a:rPr lang="en-IN" dirty="0"/>
              <a:t> </a:t>
            </a:r>
          </a:p>
          <a:p>
            <a:r>
              <a:rPr lang="en-IN" dirty="0"/>
              <a:t>×Õ </a:t>
            </a:r>
            <a:r>
              <a:rPr lang="en-IN" dirty="0" err="1"/>
              <a:t>ÕYdLm</a:t>
            </a:r>
            <a:r>
              <a:rPr lang="en-IN" dirty="0"/>
              <a:t> </a:t>
            </a:r>
            <a:r>
              <a:rPr lang="en-IN" dirty="0" err="1"/>
              <a:t>RkRYúW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9F82A-D353-4D55-BA3B-ED62E8968184}"/>
              </a:ext>
            </a:extLst>
          </p:cNvPr>
          <p:cNvSpPr txBox="1"/>
          <p:nvPr/>
        </p:nvSpPr>
        <p:spPr>
          <a:xfrm>
            <a:off x="0" y="53651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ØÝ U]</a:t>
            </a:r>
            <a:r>
              <a:rPr lang="en-IN" dirty="0" err="1"/>
              <a:t>ÕPu</a:t>
            </a:r>
            <a:r>
              <a:rPr lang="en-IN" dirty="0"/>
              <a:t> </a:t>
            </a:r>
            <a:r>
              <a:rPr lang="en-IN" dirty="0" err="1"/>
              <a:t>ùNôp¡uú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U] ¨û\</a:t>
            </a:r>
            <a:r>
              <a:rPr lang="en-IN" dirty="0" err="1"/>
              <a:t>ÜPu</a:t>
            </a:r>
            <a:r>
              <a:rPr lang="en-IN" dirty="0"/>
              <a:t> </a:t>
            </a:r>
            <a:r>
              <a:rPr lang="en-IN" dirty="0" err="1"/>
              <a:t>ùNôp¡uú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FB16F-EA76-48F1-8457-B761BD034D2A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Lû</a:t>
            </a:r>
            <a:r>
              <a:rPr lang="en-IN" dirty="0"/>
              <a:t>[ U\</a:t>
            </a:r>
            <a:r>
              <a:rPr lang="en-IN" dirty="0" err="1"/>
              <a:t>YôUp</a:t>
            </a:r>
            <a:r>
              <a:rPr lang="en-IN" dirty="0"/>
              <a:t> </a:t>
            </a:r>
          </a:p>
          <a:p>
            <a:r>
              <a:rPr lang="en-IN" dirty="0" err="1"/>
              <a:t>BiÓ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úTôµj¾úW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49C59-9FD4-4A12-8855-B52CEFA5AB4F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ÜLû</a:t>
            </a:r>
            <a:r>
              <a:rPr lang="en-IN" dirty="0"/>
              <a:t>[ ¡±</a:t>
            </a:r>
            <a:r>
              <a:rPr lang="en-IN" dirty="0" err="1"/>
              <a:t>vÕÜdÏs</a:t>
            </a:r>
            <a:r>
              <a:rPr lang="en-IN" dirty="0"/>
              <a:t> </a:t>
            </a:r>
          </a:p>
          <a:p>
            <a:r>
              <a:rPr lang="en-IN" dirty="0" err="1"/>
              <a:t>U¡ûU«p</a:t>
            </a:r>
            <a:r>
              <a:rPr lang="en-IN" dirty="0"/>
              <a:t> ¨û\</a:t>
            </a:r>
            <a:r>
              <a:rPr lang="en-IN" dirty="0" err="1"/>
              <a:t>Yôd</a:t>
            </a:r>
            <a:r>
              <a:rPr lang="en-IN" dirty="0"/>
              <a:t>¡ </a:t>
            </a:r>
            <a:r>
              <a:rPr lang="en-IN" dirty="0" err="1"/>
              <a:t>SPj§ÉúW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BE3C6-7498-40CF-BF39-C3A562EEC129}"/>
              </a:ext>
            </a:extLst>
          </p:cNvPr>
          <p:cNvSpPr txBox="1"/>
          <p:nvPr/>
        </p:nvSpPr>
        <p:spPr>
          <a:xfrm>
            <a:off x="-1" y="5361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Øk</a:t>
            </a:r>
            <a:r>
              <a:rPr lang="en-IN" dirty="0"/>
              <a:t>§]</a:t>
            </a:r>
            <a:r>
              <a:rPr lang="en-IN" dirty="0" err="1"/>
              <a:t>ûR</a:t>
            </a:r>
            <a:r>
              <a:rPr lang="en-IN" dirty="0"/>
              <a:t> </a:t>
            </a:r>
            <a:r>
              <a:rPr lang="en-IN" dirty="0" err="1"/>
              <a:t>úVô£dLôUp</a:t>
            </a:r>
            <a:r>
              <a:rPr lang="en-IN" dirty="0"/>
              <a:t> </a:t>
            </a:r>
          </a:p>
          <a:p>
            <a:r>
              <a:rPr lang="en-IN" dirty="0" err="1"/>
              <a:t>éoYUô</a:t>
            </a:r>
            <a:r>
              <a:rPr lang="en-IN" dirty="0"/>
              <a:t>]</a:t>
            </a:r>
            <a:r>
              <a:rPr lang="en-IN" dirty="0" err="1"/>
              <a:t>ûR</a:t>
            </a:r>
            <a:r>
              <a:rPr lang="en-IN" dirty="0"/>
              <a:t> £</a:t>
            </a:r>
            <a:r>
              <a:rPr lang="en-IN" dirty="0" err="1"/>
              <a:t>k§dLôUp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64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16A5D-D511-4536-8D0A-2A71B26FE0B9}"/>
              </a:ext>
            </a:extLst>
          </p:cNvPr>
          <p:cNvSpPr txBox="1"/>
          <p:nvPr/>
        </p:nvSpPr>
        <p:spPr>
          <a:xfrm>
            <a:off x="-1" y="5372986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</a:t>
            </a:r>
            <a:r>
              <a:rPr lang="en-IN" dirty="0" err="1"/>
              <a:t>VûYLs</a:t>
            </a:r>
            <a:r>
              <a:rPr lang="en-IN" dirty="0"/>
              <a:t> </a:t>
            </a:r>
            <a:r>
              <a:rPr lang="en-IN" dirty="0" err="1"/>
              <a:t>úRôu</a:t>
            </a:r>
            <a:r>
              <a:rPr lang="en-IN" dirty="0"/>
              <a:t>\f ùNn¾o</a:t>
            </a:r>
          </a:p>
          <a:p>
            <a:r>
              <a:rPr lang="en-IN" dirty="0"/>
              <a:t> </a:t>
            </a:r>
            <a:r>
              <a:rPr lang="en-IN" dirty="0" err="1"/>
              <a:t>NômTûX</a:t>
            </a:r>
            <a:r>
              <a:rPr lang="en-IN" dirty="0"/>
              <a:t> £</a:t>
            </a:r>
            <a:r>
              <a:rPr lang="en-IN" dirty="0" err="1"/>
              <a:t>eLôWUôd</a:t>
            </a:r>
            <a:r>
              <a:rPr lang="en-IN" dirty="0"/>
              <a:t>¡®h¼o</a:t>
            </a:r>
          </a:p>
        </p:txBody>
      </p:sp>
    </p:spTree>
    <p:extLst>
      <p:ext uri="{BB962C8B-B14F-4D97-AF65-F5344CB8AC3E}">
        <p14:creationId xmlns:p14="http://schemas.microsoft.com/office/powerpoint/2010/main" val="34090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1F863-2E27-4F35-8154-8333C395139C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Li½ÚPu ®</a:t>
            </a:r>
            <a:r>
              <a:rPr lang="en-IN" dirty="0" err="1"/>
              <a:t>ûRjRùRpXôm</a:t>
            </a:r>
            <a:r>
              <a:rPr lang="en-IN" dirty="0"/>
              <a:t> </a:t>
            </a:r>
          </a:p>
          <a:p>
            <a:r>
              <a:rPr lang="en-IN" dirty="0" err="1"/>
              <a:t>ùLmÀWjúRôÓ</a:t>
            </a:r>
            <a:r>
              <a:rPr lang="en-IN" dirty="0"/>
              <a:t> </a:t>
            </a:r>
            <a:r>
              <a:rPr lang="en-IN" dirty="0" err="1"/>
              <a:t>AßdLf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296073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B3E48-33CE-40B3-9154-0C94098CDACC}"/>
              </a:ext>
            </a:extLst>
          </p:cNvPr>
          <p:cNvSpPr txBox="1"/>
          <p:nvPr/>
        </p:nvSpPr>
        <p:spPr>
          <a:xfrm>
            <a:off x="0" y="53729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Hk</a:t>
            </a:r>
            <a:r>
              <a:rPr lang="en-IN" dirty="0"/>
              <a:t>§ ¨u\ </a:t>
            </a:r>
            <a:r>
              <a:rPr lang="en-IN" dirty="0" err="1"/>
              <a:t>LWeLs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</a:p>
          <a:p>
            <a:r>
              <a:rPr lang="en-IN" dirty="0" err="1"/>
              <a:t>ùLôÓdÏm</a:t>
            </a:r>
            <a:r>
              <a:rPr lang="en-IN" dirty="0"/>
              <a:t> </a:t>
            </a:r>
            <a:r>
              <a:rPr lang="en-IN" dirty="0" err="1"/>
              <a:t>LWeL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±®h¼o</a:t>
            </a:r>
          </a:p>
        </p:txBody>
      </p:sp>
    </p:spTree>
    <p:extLst>
      <p:ext uri="{BB962C8B-B14F-4D97-AF65-F5344CB8AC3E}">
        <p14:creationId xmlns:p14="http://schemas.microsoft.com/office/powerpoint/2010/main" val="260761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125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2022-02-27T03:56:16Z</dcterms:modified>
</cp:coreProperties>
</file>