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3" r:id="rId3"/>
    <p:sldId id="394" r:id="rId4"/>
    <p:sldId id="395" r:id="rId5"/>
    <p:sldId id="396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9708F1E-F839-4A3B-816D-1C7240989056}"/>
    <pc:docChg chg="undo custSel delSld modSld">
      <pc:chgData name="Samson Christopher" userId="6a13b5f1e64a53ae" providerId="LiveId" clId="{79708F1E-F839-4A3B-816D-1C7240989056}" dt="2022-02-27T03:58:05.721" v="41" actId="47"/>
      <pc:docMkLst>
        <pc:docMk/>
      </pc:docMkLst>
      <pc:sldChg chg="modSp mod">
        <pc:chgData name="Samson Christopher" userId="6a13b5f1e64a53ae" providerId="LiveId" clId="{79708F1E-F839-4A3B-816D-1C7240989056}" dt="2022-02-27T03:58:01.358" v="40" actId="1035"/>
        <pc:sldMkLst>
          <pc:docMk/>
          <pc:sldMk cId="944968354" sldId="391"/>
        </pc:sldMkLst>
        <pc:spChg chg="mod">
          <ac:chgData name="Samson Christopher" userId="6a13b5f1e64a53ae" providerId="LiveId" clId="{79708F1E-F839-4A3B-816D-1C7240989056}" dt="2022-02-27T03:58:01.358" v="40" actId="1035"/>
          <ac:spMkLst>
            <pc:docMk/>
            <pc:sldMk cId="944968354" sldId="391"/>
            <ac:spMk id="4" creationId="{6BF7606C-7313-4181-A68A-7B712006B7B8}"/>
          </ac:spMkLst>
        </pc:spChg>
        <pc:spChg chg="mod">
          <ac:chgData name="Samson Christopher" userId="6a13b5f1e64a53ae" providerId="LiveId" clId="{79708F1E-F839-4A3B-816D-1C7240989056}" dt="2022-02-27T03:57:50.211" v="10" actId="1076"/>
          <ac:spMkLst>
            <pc:docMk/>
            <pc:sldMk cId="944968354" sldId="391"/>
            <ac:spMk id="6" creationId="{78BDB258-58CC-44AE-80BE-DB2ADED7CF91}"/>
          </ac:spMkLst>
        </pc:spChg>
      </pc:sldChg>
      <pc:sldChg chg="delSp modSp del mod">
        <pc:chgData name="Samson Christopher" userId="6a13b5f1e64a53ae" providerId="LiveId" clId="{79708F1E-F839-4A3B-816D-1C7240989056}" dt="2022-02-27T03:58:05.721" v="41" actId="47"/>
        <pc:sldMkLst>
          <pc:docMk/>
          <pc:sldMk cId="1414681237" sldId="392"/>
        </pc:sldMkLst>
        <pc:spChg chg="del mod">
          <ac:chgData name="Samson Christopher" userId="6a13b5f1e64a53ae" providerId="LiveId" clId="{79708F1E-F839-4A3B-816D-1C7240989056}" dt="2022-02-27T03:57:36.276" v="2"/>
          <ac:spMkLst>
            <pc:docMk/>
            <pc:sldMk cId="1414681237" sldId="392"/>
            <ac:spMk id="4" creationId="{F1F7CA9E-A587-477E-95A8-F41A42FEFD3C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facebook.etzm@gmail.com" userId="05f0189a5894c19d" providerId="LiveId" clId="{F3341D71-6A55-42F9-89C6-552235A408A3}"/>
    <pc:docChg chg="addSld delSld modSld">
      <pc:chgData name="facebook.etzm@gmail.com" userId="05f0189a5894c19d" providerId="LiveId" clId="{F3341D71-6A55-42F9-89C6-552235A408A3}" dt="2022-02-15T09:54:28.886" v="416" actId="47"/>
      <pc:docMkLst>
        <pc:docMk/>
      </pc:docMkLst>
      <pc:sldChg chg="del">
        <pc:chgData name="facebook.etzm@gmail.com" userId="05f0189a5894c19d" providerId="LiveId" clId="{F3341D71-6A55-42F9-89C6-552235A408A3}" dt="2022-02-15T09:54:28.886" v="416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F3341D71-6A55-42F9-89C6-552235A408A3}" dt="2022-02-15T08:56:39.079" v="73" actId="1035"/>
        <pc:sldMkLst>
          <pc:docMk/>
          <pc:sldMk cId="944968354" sldId="391"/>
        </pc:sldMkLst>
        <pc:spChg chg="add mod">
          <ac:chgData name="facebook.etzm@gmail.com" userId="05f0189a5894c19d" providerId="LiveId" clId="{F3341D71-6A55-42F9-89C6-552235A408A3}" dt="2022-02-15T08:56:39.079" v="73" actId="1035"/>
          <ac:spMkLst>
            <pc:docMk/>
            <pc:sldMk cId="944968354" sldId="391"/>
            <ac:spMk id="4" creationId="{6BF7606C-7313-4181-A68A-7B712006B7B8}"/>
          </ac:spMkLst>
        </pc:spChg>
      </pc:sldChg>
      <pc:sldChg chg="addSp modSp mod">
        <pc:chgData name="facebook.etzm@gmail.com" userId="05f0189a5894c19d" providerId="LiveId" clId="{F3341D71-6A55-42F9-89C6-552235A408A3}" dt="2022-02-15T08:57:29.141" v="136" actId="1035"/>
        <pc:sldMkLst>
          <pc:docMk/>
          <pc:sldMk cId="1414681237" sldId="392"/>
        </pc:sldMkLst>
        <pc:spChg chg="add mod">
          <ac:chgData name="facebook.etzm@gmail.com" userId="05f0189a5894c19d" providerId="LiveId" clId="{F3341D71-6A55-42F9-89C6-552235A408A3}" dt="2022-02-15T08:57:29.141" v="136" actId="1035"/>
          <ac:spMkLst>
            <pc:docMk/>
            <pc:sldMk cId="1414681237" sldId="392"/>
            <ac:spMk id="4" creationId="{F1F7CA9E-A587-477E-95A8-F41A42FEFD3C}"/>
          </ac:spMkLst>
        </pc:spChg>
      </pc:sldChg>
      <pc:sldChg chg="addSp modSp mod">
        <pc:chgData name="facebook.etzm@gmail.com" userId="05f0189a5894c19d" providerId="LiveId" clId="{F3341D71-6A55-42F9-89C6-552235A408A3}" dt="2022-02-15T08:58:34.167" v="196" actId="1035"/>
        <pc:sldMkLst>
          <pc:docMk/>
          <pc:sldMk cId="4103851070" sldId="393"/>
        </pc:sldMkLst>
        <pc:spChg chg="add mod">
          <ac:chgData name="facebook.etzm@gmail.com" userId="05f0189a5894c19d" providerId="LiveId" clId="{F3341D71-6A55-42F9-89C6-552235A408A3}" dt="2022-02-15T08:58:34.167" v="196" actId="1035"/>
          <ac:spMkLst>
            <pc:docMk/>
            <pc:sldMk cId="4103851070" sldId="393"/>
            <ac:spMk id="4" creationId="{30E7F33F-85F6-4F5B-AEFC-D17908DDDA49}"/>
          </ac:spMkLst>
        </pc:spChg>
      </pc:sldChg>
      <pc:sldChg chg="addSp modSp mod">
        <pc:chgData name="facebook.etzm@gmail.com" userId="05f0189a5894c19d" providerId="LiveId" clId="{F3341D71-6A55-42F9-89C6-552235A408A3}" dt="2022-02-15T08:59:12.291" v="239" actId="1035"/>
        <pc:sldMkLst>
          <pc:docMk/>
          <pc:sldMk cId="659567130" sldId="394"/>
        </pc:sldMkLst>
        <pc:spChg chg="add mod">
          <ac:chgData name="facebook.etzm@gmail.com" userId="05f0189a5894c19d" providerId="LiveId" clId="{F3341D71-6A55-42F9-89C6-552235A408A3}" dt="2022-02-15T08:59:12.291" v="239" actId="1035"/>
          <ac:spMkLst>
            <pc:docMk/>
            <pc:sldMk cId="659567130" sldId="394"/>
            <ac:spMk id="4" creationId="{E6434EDE-77D9-48C3-AF9D-71F37283ABFF}"/>
          </ac:spMkLst>
        </pc:spChg>
      </pc:sldChg>
      <pc:sldChg chg="addSp modSp mod">
        <pc:chgData name="facebook.etzm@gmail.com" userId="05f0189a5894c19d" providerId="LiveId" clId="{F3341D71-6A55-42F9-89C6-552235A408A3}" dt="2022-02-15T08:59:51.456" v="305" actId="1036"/>
        <pc:sldMkLst>
          <pc:docMk/>
          <pc:sldMk cId="859356432" sldId="395"/>
        </pc:sldMkLst>
        <pc:spChg chg="add mod">
          <ac:chgData name="facebook.etzm@gmail.com" userId="05f0189a5894c19d" providerId="LiveId" clId="{F3341D71-6A55-42F9-89C6-552235A408A3}" dt="2022-02-15T08:59:51.456" v="305" actId="1036"/>
          <ac:spMkLst>
            <pc:docMk/>
            <pc:sldMk cId="859356432" sldId="395"/>
            <ac:spMk id="4" creationId="{0F0385CE-DD63-46EC-8FD6-53316D48B569}"/>
          </ac:spMkLst>
        </pc:spChg>
      </pc:sldChg>
      <pc:sldChg chg="addSp modSp add mod">
        <pc:chgData name="facebook.etzm@gmail.com" userId="05f0189a5894c19d" providerId="LiveId" clId="{F3341D71-6A55-42F9-89C6-552235A408A3}" dt="2022-02-15T09:00:17.311" v="355" actId="1035"/>
        <pc:sldMkLst>
          <pc:docMk/>
          <pc:sldMk cId="4234214812" sldId="396"/>
        </pc:sldMkLst>
        <pc:spChg chg="add mod">
          <ac:chgData name="facebook.etzm@gmail.com" userId="05f0189a5894c19d" providerId="LiveId" clId="{F3341D71-6A55-42F9-89C6-552235A408A3}" dt="2022-02-15T09:00:17.311" v="355" actId="1035"/>
          <ac:spMkLst>
            <pc:docMk/>
            <pc:sldMk cId="4234214812" sldId="396"/>
            <ac:spMk id="4" creationId="{7982FBED-3EA6-4B7D-8783-2A73CAAF002B}"/>
          </ac:spMkLst>
        </pc:spChg>
      </pc:sldChg>
      <pc:sldChg chg="addSp modSp add mod">
        <pc:chgData name="facebook.etzm@gmail.com" userId="05f0189a5894c19d" providerId="LiveId" clId="{F3341D71-6A55-42F9-89C6-552235A408A3}" dt="2022-02-15T09:54:21.551" v="415" actId="1036"/>
        <pc:sldMkLst>
          <pc:docMk/>
          <pc:sldMk cId="3301305269" sldId="397"/>
        </pc:sldMkLst>
        <pc:spChg chg="add mod">
          <ac:chgData name="facebook.etzm@gmail.com" userId="05f0189a5894c19d" providerId="LiveId" clId="{F3341D71-6A55-42F9-89C6-552235A408A3}" dt="2022-02-15T09:54:21.551" v="415" actId="1036"/>
          <ac:spMkLst>
            <pc:docMk/>
            <pc:sldMk cId="3301305269" sldId="397"/>
            <ac:spMk id="4" creationId="{B6D60385-AB7D-4B20-9446-B09129897AF6}"/>
          </ac:spMkLst>
        </pc:spChg>
      </pc:sldChg>
      <pc:sldChg chg="add del">
        <pc:chgData name="facebook.etzm@gmail.com" userId="05f0189a5894c19d" providerId="LiveId" clId="{F3341D71-6A55-42F9-89C6-552235A408A3}" dt="2022-02-15T08:55:49.149" v="14" actId="47"/>
        <pc:sldMkLst>
          <pc:docMk/>
          <pc:sldMk cId="2310608316" sldId="398"/>
        </pc:sldMkLst>
      </pc:sldChg>
      <pc:sldChg chg="add del">
        <pc:chgData name="facebook.etzm@gmail.com" userId="05f0189a5894c19d" providerId="LiveId" clId="{F3341D71-6A55-42F9-89C6-552235A408A3}" dt="2022-02-15T08:55:48.474" v="13" actId="47"/>
        <pc:sldMkLst>
          <pc:docMk/>
          <pc:sldMk cId="162301785" sldId="399"/>
        </pc:sldMkLst>
      </pc:sldChg>
      <pc:sldChg chg="add del">
        <pc:chgData name="facebook.etzm@gmail.com" userId="05f0189a5894c19d" providerId="LiveId" clId="{F3341D71-6A55-42F9-89C6-552235A408A3}" dt="2022-02-15T08:55:47.938" v="12" actId="47"/>
        <pc:sldMkLst>
          <pc:docMk/>
          <pc:sldMk cId="170661838" sldId="400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7606C-7313-4181-A68A-7B712006B7B8}"/>
              </a:ext>
            </a:extLst>
          </p:cNvPr>
          <p:cNvSpPr txBox="1"/>
          <p:nvPr/>
        </p:nvSpPr>
        <p:spPr>
          <a:xfrm>
            <a:off x="-1" y="5365699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JÚYWô¡Ûm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pl-PL" dirty="0"/>
              <a:t>Gu CúVÑûY R®W Gu úSNûW R®W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7F33F-85F6-4F5B-AEFC-D17908DDDA49}"/>
              </a:ext>
            </a:extLst>
          </p:cNvPr>
          <p:cNvSpPr txBox="1"/>
          <p:nvPr/>
        </p:nvSpPr>
        <p:spPr>
          <a:xfrm>
            <a:off x="-1" y="53729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GiQeLs</a:t>
            </a:r>
            <a:r>
              <a:rPr lang="en-US" dirty="0"/>
              <a:t> </a:t>
            </a:r>
            <a:r>
              <a:rPr lang="en-US" dirty="0" err="1"/>
              <a:t>A±k§P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HdLeLs</a:t>
            </a:r>
            <a:r>
              <a:rPr lang="en-US" dirty="0"/>
              <a:t> ×¬</a:t>
            </a:r>
            <a:r>
              <a:rPr lang="en-US" dirty="0" err="1"/>
              <a:t>k§P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34EDE-77D9-48C3-AF9D-71F37283ABFF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U] </a:t>
            </a:r>
            <a:r>
              <a:rPr lang="en-IN" dirty="0" err="1"/>
              <a:t>TôWm</a:t>
            </a:r>
            <a:r>
              <a:rPr lang="en-IN" dirty="0"/>
              <a:t> C\</a:t>
            </a:r>
            <a:r>
              <a:rPr lang="en-IN" dirty="0" err="1"/>
              <a:t>d¡P</a:t>
            </a:r>
            <a:r>
              <a:rPr lang="en-IN" dirty="0"/>
              <a:t> </a:t>
            </a:r>
          </a:p>
          <a:p>
            <a:r>
              <a:rPr lang="en-IN" dirty="0" err="1"/>
              <a:t>JÚYWô¡Ûm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385CE-DD63-46EC-8FD6-53316D48B569}"/>
              </a:ext>
            </a:extLst>
          </p:cNvPr>
          <p:cNvSpPr txBox="1"/>
          <p:nvPr/>
        </p:nvSpPr>
        <p:spPr>
          <a:xfrm>
            <a:off x="-1" y="536111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AuTúWõ</a:t>
            </a:r>
            <a:r>
              <a:rPr lang="en-IN" dirty="0"/>
              <a:t> Gu </a:t>
            </a:r>
            <a:r>
              <a:rPr lang="en-IN" dirty="0" err="1"/>
              <a:t>SiTúWõ</a:t>
            </a:r>
            <a:r>
              <a:rPr lang="en-IN" dirty="0"/>
              <a:t> </a:t>
            </a:r>
          </a:p>
          <a:p>
            <a:r>
              <a:rPr lang="en-IN" dirty="0"/>
              <a:t>¿o </a:t>
            </a:r>
            <a:r>
              <a:rPr lang="en-IN" dirty="0" err="1"/>
              <a:t>úTôÕúU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Yôr®úX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2FBED-3EA6-4B7D-8783-2A73CAAF002B}"/>
              </a:ext>
            </a:extLst>
          </p:cNvPr>
          <p:cNvSpPr txBox="1"/>
          <p:nvPr/>
        </p:nvSpPr>
        <p:spPr>
          <a:xfrm>
            <a:off x="0" y="53848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Rôr®p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¨û]</a:t>
            </a:r>
            <a:r>
              <a:rPr lang="en-IN" dirty="0" err="1"/>
              <a:t>j§P</a:t>
            </a:r>
            <a:r>
              <a:rPr lang="en-IN" dirty="0"/>
              <a:t> </a:t>
            </a:r>
          </a:p>
          <a:p>
            <a:r>
              <a:rPr lang="en-IN" dirty="0" err="1"/>
              <a:t>Gû</a:t>
            </a:r>
            <a:r>
              <a:rPr lang="en-IN" dirty="0"/>
              <a:t>] </a:t>
            </a:r>
            <a:r>
              <a:rPr lang="en-IN" dirty="0" err="1"/>
              <a:t>ûLçd</a:t>
            </a:r>
            <a:r>
              <a:rPr lang="en-IN" dirty="0"/>
              <a:t>¡ ¨</a:t>
            </a:r>
            <a:r>
              <a:rPr lang="en-IN" dirty="0" err="1"/>
              <a:t>ßj§P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1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60385-AB7D-4B20-9446-B09129897AF6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Li½ûW </a:t>
            </a:r>
            <a:r>
              <a:rPr lang="en-IN" dirty="0" err="1"/>
              <a:t>ÕûPj§P</a:t>
            </a:r>
            <a:r>
              <a:rPr lang="en-IN" dirty="0"/>
              <a:t> </a:t>
            </a:r>
          </a:p>
          <a:p>
            <a:r>
              <a:rPr lang="en-IN" dirty="0" err="1"/>
              <a:t>JÚYWô¡Ûm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81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2022-02-27T03:58:12Z</dcterms:modified>
</cp:coreProperties>
</file>