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A7B5D712-4310-46CA-8D57-4EC1907FDB90}"/>
    <pc:docChg chg="addSld delSld modSld">
      <pc:chgData name="facebook.etzm@gmail.com" userId="05f0189a5894c19d" providerId="LiveId" clId="{A7B5D712-4310-46CA-8D57-4EC1907FDB90}" dt="2022-02-15T10:05:23.964" v="431" actId="47"/>
      <pc:docMkLst>
        <pc:docMk/>
      </pc:docMkLst>
      <pc:sldChg chg="del">
        <pc:chgData name="facebook.etzm@gmail.com" userId="05f0189a5894c19d" providerId="LiveId" clId="{A7B5D712-4310-46CA-8D57-4EC1907FDB90}" dt="2022-02-15T10:05:23.964" v="431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A7B5D712-4310-46CA-8D57-4EC1907FDB90}" dt="2022-02-15T10:00:30.676" v="82" actId="1035"/>
        <pc:sldMkLst>
          <pc:docMk/>
          <pc:sldMk cId="944968354" sldId="391"/>
        </pc:sldMkLst>
        <pc:spChg chg="add mod">
          <ac:chgData name="facebook.etzm@gmail.com" userId="05f0189a5894c19d" providerId="LiveId" clId="{A7B5D712-4310-46CA-8D57-4EC1907FDB90}" dt="2022-02-15T10:00:30.676" v="82" actId="1035"/>
          <ac:spMkLst>
            <pc:docMk/>
            <pc:sldMk cId="944968354" sldId="391"/>
            <ac:spMk id="4" creationId="{945589BF-DEFB-46EA-9D27-50EABBE98955}"/>
          </ac:spMkLst>
        </pc:spChg>
      </pc:sldChg>
      <pc:sldChg chg="addSp modSp mod">
        <pc:chgData name="facebook.etzm@gmail.com" userId="05f0189a5894c19d" providerId="LiveId" clId="{A7B5D712-4310-46CA-8D57-4EC1907FDB90}" dt="2022-02-15T10:01:17.849" v="138" actId="1036"/>
        <pc:sldMkLst>
          <pc:docMk/>
          <pc:sldMk cId="1414681237" sldId="392"/>
        </pc:sldMkLst>
        <pc:spChg chg="add mod">
          <ac:chgData name="facebook.etzm@gmail.com" userId="05f0189a5894c19d" providerId="LiveId" clId="{A7B5D712-4310-46CA-8D57-4EC1907FDB90}" dt="2022-02-15T10:01:17.849" v="138" actId="1036"/>
          <ac:spMkLst>
            <pc:docMk/>
            <pc:sldMk cId="1414681237" sldId="392"/>
            <ac:spMk id="4" creationId="{79F41481-13C5-446B-B1B8-AACE3BCE1909}"/>
          </ac:spMkLst>
        </pc:spChg>
      </pc:sldChg>
      <pc:sldChg chg="addSp modSp mod">
        <pc:chgData name="facebook.etzm@gmail.com" userId="05f0189a5894c19d" providerId="LiveId" clId="{A7B5D712-4310-46CA-8D57-4EC1907FDB90}" dt="2022-02-15T10:02:26.933" v="218" actId="1036"/>
        <pc:sldMkLst>
          <pc:docMk/>
          <pc:sldMk cId="4103851070" sldId="393"/>
        </pc:sldMkLst>
        <pc:spChg chg="add mod">
          <ac:chgData name="facebook.etzm@gmail.com" userId="05f0189a5894c19d" providerId="LiveId" clId="{A7B5D712-4310-46CA-8D57-4EC1907FDB90}" dt="2022-02-15T10:02:26.933" v="218" actId="1036"/>
          <ac:spMkLst>
            <pc:docMk/>
            <pc:sldMk cId="4103851070" sldId="393"/>
            <ac:spMk id="4" creationId="{81790D09-6401-49F5-A537-4443E9984E8A}"/>
          </ac:spMkLst>
        </pc:spChg>
      </pc:sldChg>
      <pc:sldChg chg="addSp modSp mod">
        <pc:chgData name="facebook.etzm@gmail.com" userId="05f0189a5894c19d" providerId="LiveId" clId="{A7B5D712-4310-46CA-8D57-4EC1907FDB90}" dt="2022-02-15T10:03:11.768" v="276" actId="1035"/>
        <pc:sldMkLst>
          <pc:docMk/>
          <pc:sldMk cId="659567130" sldId="394"/>
        </pc:sldMkLst>
        <pc:spChg chg="add mod">
          <ac:chgData name="facebook.etzm@gmail.com" userId="05f0189a5894c19d" providerId="LiveId" clId="{A7B5D712-4310-46CA-8D57-4EC1907FDB90}" dt="2022-02-15T10:03:11.768" v="276" actId="1035"/>
          <ac:spMkLst>
            <pc:docMk/>
            <pc:sldMk cId="659567130" sldId="394"/>
            <ac:spMk id="4" creationId="{BCE9A19C-D73D-4D6A-B5CE-F9A3FD2E6B2C}"/>
          </ac:spMkLst>
        </pc:spChg>
      </pc:sldChg>
      <pc:sldChg chg="addSp modSp mod">
        <pc:chgData name="facebook.etzm@gmail.com" userId="05f0189a5894c19d" providerId="LiveId" clId="{A7B5D712-4310-46CA-8D57-4EC1907FDB90}" dt="2022-02-15T10:03:57.404" v="316" actId="1036"/>
        <pc:sldMkLst>
          <pc:docMk/>
          <pc:sldMk cId="859356432" sldId="395"/>
        </pc:sldMkLst>
        <pc:spChg chg="add mod">
          <ac:chgData name="facebook.etzm@gmail.com" userId="05f0189a5894c19d" providerId="LiveId" clId="{A7B5D712-4310-46CA-8D57-4EC1907FDB90}" dt="2022-02-15T10:03:57.404" v="316" actId="1036"/>
          <ac:spMkLst>
            <pc:docMk/>
            <pc:sldMk cId="859356432" sldId="395"/>
            <ac:spMk id="4" creationId="{F20A693E-BB1C-4D79-8DFE-EFB6FC7A7987}"/>
          </ac:spMkLst>
        </pc:spChg>
      </pc:sldChg>
      <pc:sldChg chg="addSp modSp add mod">
        <pc:chgData name="facebook.etzm@gmail.com" userId="05f0189a5894c19d" providerId="LiveId" clId="{A7B5D712-4310-46CA-8D57-4EC1907FDB90}" dt="2022-02-15T10:04:36.055" v="387" actId="1036"/>
        <pc:sldMkLst>
          <pc:docMk/>
          <pc:sldMk cId="890400626" sldId="396"/>
        </pc:sldMkLst>
        <pc:spChg chg="add mod">
          <ac:chgData name="facebook.etzm@gmail.com" userId="05f0189a5894c19d" providerId="LiveId" clId="{A7B5D712-4310-46CA-8D57-4EC1907FDB90}" dt="2022-02-15T10:04:36.055" v="387" actId="1036"/>
          <ac:spMkLst>
            <pc:docMk/>
            <pc:sldMk cId="890400626" sldId="396"/>
            <ac:spMk id="4" creationId="{B4A594EC-618F-4FAE-9E3D-91C81525E2F4}"/>
          </ac:spMkLst>
        </pc:spChg>
      </pc:sldChg>
      <pc:sldChg chg="addSp modSp add mod">
        <pc:chgData name="facebook.etzm@gmail.com" userId="05f0189a5894c19d" providerId="LiveId" clId="{A7B5D712-4310-46CA-8D57-4EC1907FDB90}" dt="2022-02-15T10:05:12.274" v="430" actId="1035"/>
        <pc:sldMkLst>
          <pc:docMk/>
          <pc:sldMk cId="633894840" sldId="397"/>
        </pc:sldMkLst>
        <pc:spChg chg="add mod">
          <ac:chgData name="facebook.etzm@gmail.com" userId="05f0189a5894c19d" providerId="LiveId" clId="{A7B5D712-4310-46CA-8D57-4EC1907FDB90}" dt="2022-02-15T10:05:12.274" v="430" actId="1035"/>
          <ac:spMkLst>
            <pc:docMk/>
            <pc:sldMk cId="633894840" sldId="397"/>
            <ac:spMk id="4" creationId="{C0BD6758-A85B-4213-9E2B-226D95A135D2}"/>
          </ac:spMkLst>
        </pc:spChg>
      </pc:sldChg>
      <pc:sldChg chg="add del">
        <pc:chgData name="facebook.etzm@gmail.com" userId="05f0189a5894c19d" providerId="LiveId" clId="{A7B5D712-4310-46CA-8D57-4EC1907FDB90}" dt="2022-02-15T09:59:55.438" v="18" actId="47"/>
        <pc:sldMkLst>
          <pc:docMk/>
          <pc:sldMk cId="215298256" sldId="398"/>
        </pc:sldMkLst>
      </pc:sldChg>
      <pc:sldChg chg="add del">
        <pc:chgData name="facebook.etzm@gmail.com" userId="05f0189a5894c19d" providerId="LiveId" clId="{A7B5D712-4310-46CA-8D57-4EC1907FDB90}" dt="2022-02-15T09:59:54.764" v="17" actId="47"/>
        <pc:sldMkLst>
          <pc:docMk/>
          <pc:sldMk cId="474085782" sldId="399"/>
        </pc:sldMkLst>
      </pc:sldChg>
      <pc:sldChg chg="add del">
        <pc:chgData name="facebook.etzm@gmail.com" userId="05f0189a5894c19d" providerId="LiveId" clId="{A7B5D712-4310-46CA-8D57-4EC1907FDB90}" dt="2022-02-15T09:59:54.046" v="16" actId="47"/>
        <pc:sldMkLst>
          <pc:docMk/>
          <pc:sldMk cId="304054545" sldId="400"/>
        </pc:sldMkLst>
      </pc:sldChg>
      <pc:sldChg chg="add del">
        <pc:chgData name="facebook.etzm@gmail.com" userId="05f0189a5894c19d" providerId="LiveId" clId="{A7B5D712-4310-46CA-8D57-4EC1907FDB90}" dt="2022-02-15T09:59:53.231" v="15" actId="47"/>
        <pc:sldMkLst>
          <pc:docMk/>
          <pc:sldMk cId="2585862589" sldId="401"/>
        </pc:sldMkLst>
      </pc:sldChg>
      <pc:sldChg chg="add del">
        <pc:chgData name="facebook.etzm@gmail.com" userId="05f0189a5894c19d" providerId="LiveId" clId="{A7B5D712-4310-46CA-8D57-4EC1907FDB90}" dt="2022-02-15T09:59:52.659" v="14" actId="47"/>
        <pc:sldMkLst>
          <pc:docMk/>
          <pc:sldMk cId="1544196631" sldId="40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589BF-DEFB-46EA-9D27-50EABBE98955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</a:t>
            </a:r>
            <a:r>
              <a:rPr lang="en-IN" dirty="0"/>
              <a:t>¡] </a:t>
            </a:r>
            <a:r>
              <a:rPr lang="en-IN" dirty="0" err="1"/>
              <a:t>úSWeL°p</a:t>
            </a:r>
            <a:r>
              <a:rPr lang="en-IN" dirty="0"/>
              <a:t> </a:t>
            </a:r>
            <a:r>
              <a:rPr lang="en-IN" dirty="0" err="1"/>
              <a:t>ûLçd</a:t>
            </a:r>
            <a:r>
              <a:rPr lang="en-IN" dirty="0"/>
              <a:t>¡ </a:t>
            </a:r>
            <a:r>
              <a:rPr lang="en-IN" dirty="0" err="1"/>
              <a:t>GÓlTYúW</a:t>
            </a:r>
            <a:r>
              <a:rPr lang="en-IN" dirty="0"/>
              <a:t> Li½¬u 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41481-13C5-446B-B1B8-AACE3BCE1909}"/>
              </a:ext>
            </a:extLst>
          </p:cNvPr>
          <p:cNvSpPr txBox="1"/>
          <p:nvPr/>
        </p:nvSpPr>
        <p:spPr>
          <a:xfrm>
            <a:off x="0" y="5365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E\ÜLs U\</a:t>
            </a:r>
            <a:r>
              <a:rPr lang="en-IN" dirty="0" err="1"/>
              <a:t>kRôÛm</a:t>
            </a:r>
            <a:r>
              <a:rPr lang="en-IN" dirty="0"/>
              <a:t> ¿o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lT§pûX</a:t>
            </a:r>
            <a:r>
              <a:rPr lang="en-IN" dirty="0"/>
              <a:t> </a:t>
            </a:r>
            <a:r>
              <a:rPr lang="en-IN" dirty="0" err="1"/>
              <a:t>LôXeLs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r>
              <a:rPr lang="en-IN" dirty="0"/>
              <a:t> ¿o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\®</a:t>
            </a:r>
            <a:r>
              <a:rPr lang="en-IN" dirty="0" err="1"/>
              <a:t>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90D09-6401-49F5-A537-4443E9984E8A}"/>
              </a:ext>
            </a:extLst>
          </p:cNvPr>
          <p:cNvSpPr txBox="1"/>
          <p:nvPr/>
        </p:nvSpPr>
        <p:spPr>
          <a:xfrm>
            <a:off x="0" y="53729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eLRôlTô</a:t>
            </a:r>
            <a:r>
              <a:rPr lang="en-IN" dirty="0"/>
              <a:t> </a:t>
            </a:r>
            <a:r>
              <a:rPr lang="en-IN" dirty="0" err="1"/>
              <a:t>GeL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</a:p>
          <a:p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9A19C-D73D-4D6A-B5CE-F9A3FD2E6B2C}"/>
              </a:ext>
            </a:extLst>
          </p:cNvPr>
          <p:cNvSpPr txBox="1"/>
          <p:nvPr/>
        </p:nvSpPr>
        <p:spPr>
          <a:xfrm>
            <a:off x="0" y="53532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úRûYLs</a:t>
            </a:r>
            <a:r>
              <a:rPr lang="en-IN" dirty="0"/>
              <a:t> </a:t>
            </a:r>
            <a:r>
              <a:rPr lang="en-IN" dirty="0" err="1"/>
              <a:t>B«Wm</a:t>
            </a:r>
            <a:r>
              <a:rPr lang="en-IN" dirty="0"/>
              <a:t> Gu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CÚl©àm</a:t>
            </a:r>
            <a:r>
              <a:rPr lang="en-IN" dirty="0"/>
              <a:t> </a:t>
            </a:r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úTôL®pûX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¿o </a:t>
            </a:r>
            <a:r>
              <a:rPr lang="en-IN" dirty="0" err="1"/>
              <a:t>YÚÅo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693E-BB1C-4D79-8DFE-EFB6FC7A7987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úRûYûVd</a:t>
            </a:r>
            <a:r>
              <a:rPr lang="en-IN" dirty="0"/>
              <a:t> </a:t>
            </a:r>
            <a:r>
              <a:rPr lang="en-IN" dirty="0" err="1"/>
              <a:t>Lôh¥Ûm</a:t>
            </a:r>
            <a:r>
              <a:rPr lang="en-IN" dirty="0"/>
              <a:t> </a:t>
            </a:r>
            <a:r>
              <a:rPr lang="en-IN" dirty="0" err="1"/>
              <a:t>ùT¬VYo</a:t>
            </a:r>
            <a:r>
              <a:rPr lang="en-IN" dirty="0"/>
              <a:t> ¿o </a:t>
            </a:r>
            <a:r>
              <a:rPr lang="en-IN" dirty="0" err="1"/>
              <a:t>ApúXô</a:t>
            </a:r>
            <a:r>
              <a:rPr lang="en-IN" dirty="0"/>
              <a:t> ¨û]</a:t>
            </a:r>
            <a:r>
              <a:rPr lang="en-IN" dirty="0" err="1"/>
              <a:t>lTûRd</a:t>
            </a:r>
            <a:r>
              <a:rPr lang="en-IN" dirty="0"/>
              <a:t> </a:t>
            </a:r>
            <a:r>
              <a:rPr lang="en-IN" dirty="0" err="1"/>
              <a:t>Lôh¥Ûm</a:t>
            </a:r>
            <a:r>
              <a:rPr lang="en-IN" dirty="0"/>
              <a:t> </a:t>
            </a:r>
            <a:r>
              <a:rPr lang="en-IN" dirty="0" err="1"/>
              <a:t>ùNnTYo</a:t>
            </a:r>
            <a:r>
              <a:rPr lang="en-IN" dirty="0"/>
              <a:t> ¿o </a:t>
            </a:r>
            <a:r>
              <a:rPr lang="en-IN" dirty="0" err="1"/>
              <a:t>ApúXô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594EC-618F-4FAE-9E3D-91C81525E2F4}"/>
              </a:ext>
            </a:extLst>
          </p:cNvPr>
          <p:cNvSpPr txBox="1"/>
          <p:nvPr/>
        </p:nvSpPr>
        <p:spPr>
          <a:xfrm>
            <a:off x="0" y="5365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U²R²u </a:t>
            </a:r>
            <a:r>
              <a:rPr lang="en-IN" dirty="0" err="1"/>
              <a:t>úVôNû</a:t>
            </a:r>
            <a:r>
              <a:rPr lang="en-IN" dirty="0"/>
              <a:t>]«p U]</a:t>
            </a:r>
            <a:r>
              <a:rPr lang="en-IN" dirty="0" err="1"/>
              <a:t>U¥YûPY§pûX</a:t>
            </a:r>
            <a:r>
              <a:rPr lang="en-IN" dirty="0"/>
              <a:t> </a:t>
            </a:r>
          </a:p>
          <a:p>
            <a:r>
              <a:rPr lang="en-IN" dirty="0"/>
              <a:t>¿o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TdLm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úRôp®Ls</a:t>
            </a:r>
            <a:r>
              <a:rPr lang="en-IN" dirty="0"/>
              <a:t> G]</a:t>
            </a:r>
            <a:r>
              <a:rPr lang="en-IN" dirty="0" err="1"/>
              <a:t>d¡pûX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D6758-A85B-4213-9E2B-226D95A135D2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SôÜLs</a:t>
            </a:r>
            <a:r>
              <a:rPr lang="en-IN" dirty="0"/>
              <a:t> G]</a:t>
            </a:r>
            <a:r>
              <a:rPr lang="en-IN" dirty="0" err="1"/>
              <a:t>dùL§úW</a:t>
            </a:r>
            <a:r>
              <a:rPr lang="en-IN" dirty="0"/>
              <a:t> </a:t>
            </a:r>
            <a:r>
              <a:rPr lang="en-IN" dirty="0" err="1"/>
              <a:t>Nôh£Ls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 err="1"/>
              <a:t>YôRôP</a:t>
            </a:r>
            <a:r>
              <a:rPr lang="en-IN" dirty="0"/>
              <a:t> ¿o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LXdLªpûX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9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139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2022-02-15T10:05:29Z</dcterms:modified>
</cp:coreProperties>
</file>