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9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CAB4E90-CA6B-4610-A0FB-613F3DEF73BB}"/>
    <pc:docChg chg="modSld">
      <pc:chgData name="Samson Christopher" userId="6a13b5f1e64a53ae" providerId="LiveId" clId="{BCAB4E90-CA6B-4610-A0FB-613F3DEF73BB}" dt="2022-02-27T04:04:30.317" v="39" actId="20577"/>
      <pc:docMkLst>
        <pc:docMk/>
      </pc:docMkLst>
      <pc:sldChg chg="modSp mod">
        <pc:chgData name="Samson Christopher" userId="6a13b5f1e64a53ae" providerId="LiveId" clId="{BCAB4E90-CA6B-4610-A0FB-613F3DEF73BB}" dt="2022-02-27T04:01:43.026" v="3" actId="20577"/>
        <pc:sldMkLst>
          <pc:docMk/>
          <pc:sldMk cId="1414681237" sldId="392"/>
        </pc:sldMkLst>
        <pc:spChg chg="mod">
          <ac:chgData name="Samson Christopher" userId="6a13b5f1e64a53ae" providerId="LiveId" clId="{BCAB4E90-CA6B-4610-A0FB-613F3DEF73BB}" dt="2022-02-27T04:01:43.026" v="3" actId="20577"/>
          <ac:spMkLst>
            <pc:docMk/>
            <pc:sldMk cId="1414681237" sldId="392"/>
            <ac:spMk id="4" creationId="{51F79B9D-5D50-4F84-8848-9B863537659A}"/>
          </ac:spMkLst>
        </pc:spChg>
      </pc:sldChg>
      <pc:sldChg chg="modSp mod">
        <pc:chgData name="Samson Christopher" userId="6a13b5f1e64a53ae" providerId="LiveId" clId="{BCAB4E90-CA6B-4610-A0FB-613F3DEF73BB}" dt="2022-02-27T04:02:00.603" v="5" actId="20577"/>
        <pc:sldMkLst>
          <pc:docMk/>
          <pc:sldMk cId="4103851070" sldId="393"/>
        </pc:sldMkLst>
        <pc:spChg chg="mod">
          <ac:chgData name="Samson Christopher" userId="6a13b5f1e64a53ae" providerId="LiveId" clId="{BCAB4E90-CA6B-4610-A0FB-613F3DEF73BB}" dt="2022-02-27T04:02:00.603" v="5" actId="20577"/>
          <ac:spMkLst>
            <pc:docMk/>
            <pc:sldMk cId="4103851070" sldId="393"/>
            <ac:spMk id="4" creationId="{9177CEE6-7E4F-4325-8E57-B6BB1095668E}"/>
          </ac:spMkLst>
        </pc:spChg>
      </pc:sldChg>
      <pc:sldChg chg="modSp mod">
        <pc:chgData name="Samson Christopher" userId="6a13b5f1e64a53ae" providerId="LiveId" clId="{BCAB4E90-CA6B-4610-A0FB-613F3DEF73BB}" dt="2022-02-27T04:04:30.317" v="39" actId="20577"/>
        <pc:sldMkLst>
          <pc:docMk/>
          <pc:sldMk cId="659567130" sldId="394"/>
        </pc:sldMkLst>
        <pc:spChg chg="mod">
          <ac:chgData name="Samson Christopher" userId="6a13b5f1e64a53ae" providerId="LiveId" clId="{BCAB4E90-CA6B-4610-A0FB-613F3DEF73BB}" dt="2022-02-27T04:04:30.317" v="39" actId="20577"/>
          <ac:spMkLst>
            <pc:docMk/>
            <pc:sldMk cId="659567130" sldId="394"/>
            <ac:spMk id="4" creationId="{37404EAA-81F8-4BDA-BF40-C4F00B63F8FC}"/>
          </ac:spMkLst>
        </pc:spChg>
      </pc:sldChg>
      <pc:sldChg chg="modSp mod">
        <pc:chgData name="Samson Christopher" userId="6a13b5f1e64a53ae" providerId="LiveId" clId="{BCAB4E90-CA6B-4610-A0FB-613F3DEF73BB}" dt="2022-02-27T04:03:21.020" v="13" actId="20577"/>
        <pc:sldMkLst>
          <pc:docMk/>
          <pc:sldMk cId="859356432" sldId="395"/>
        </pc:sldMkLst>
        <pc:spChg chg="mod">
          <ac:chgData name="Samson Christopher" userId="6a13b5f1e64a53ae" providerId="LiveId" clId="{BCAB4E90-CA6B-4610-A0FB-613F3DEF73BB}" dt="2022-02-27T04:03:21.020" v="13" actId="20577"/>
          <ac:spMkLst>
            <pc:docMk/>
            <pc:sldMk cId="859356432" sldId="395"/>
            <ac:spMk id="4" creationId="{F4E49B21-E318-4E57-A679-004398AE2C86}"/>
          </ac:spMkLst>
        </pc:spChg>
      </pc:sldChg>
      <pc:sldChg chg="modSp mod">
        <pc:chgData name="Samson Christopher" userId="6a13b5f1e64a53ae" providerId="LiveId" clId="{BCAB4E90-CA6B-4610-A0FB-613F3DEF73BB}" dt="2022-02-27T04:03:43.579" v="15" actId="20577"/>
        <pc:sldMkLst>
          <pc:docMk/>
          <pc:sldMk cId="3657664923" sldId="396"/>
        </pc:sldMkLst>
        <pc:spChg chg="mod">
          <ac:chgData name="Samson Christopher" userId="6a13b5f1e64a53ae" providerId="LiveId" clId="{BCAB4E90-CA6B-4610-A0FB-613F3DEF73BB}" dt="2022-02-27T04:03:43.579" v="15" actId="20577"/>
          <ac:spMkLst>
            <pc:docMk/>
            <pc:sldMk cId="3657664923" sldId="396"/>
            <ac:spMk id="4" creationId="{9ADFA347-11A9-44B8-91C5-C2E1CCEF1FBF}"/>
          </ac:spMkLst>
        </pc:spChg>
      </pc:sldChg>
      <pc:sldChg chg="modSp mod">
        <pc:chgData name="Samson Christopher" userId="6a13b5f1e64a53ae" providerId="LiveId" clId="{BCAB4E90-CA6B-4610-A0FB-613F3DEF73BB}" dt="2022-02-27T04:03:49.046" v="17" actId="20577"/>
        <pc:sldMkLst>
          <pc:docMk/>
          <pc:sldMk cId="1481283454" sldId="397"/>
        </pc:sldMkLst>
        <pc:spChg chg="mod">
          <ac:chgData name="Samson Christopher" userId="6a13b5f1e64a53ae" providerId="LiveId" clId="{BCAB4E90-CA6B-4610-A0FB-613F3DEF73BB}" dt="2022-02-27T04:03:49.046" v="17" actId="20577"/>
          <ac:spMkLst>
            <pc:docMk/>
            <pc:sldMk cId="1481283454" sldId="397"/>
            <ac:spMk id="4" creationId="{36DF77CF-89F3-4C8F-91F3-22A989871F88}"/>
          </ac:spMkLst>
        </pc:spChg>
      </pc:sldChg>
      <pc:sldChg chg="modSp mod">
        <pc:chgData name="Samson Christopher" userId="6a13b5f1e64a53ae" providerId="LiveId" clId="{BCAB4E90-CA6B-4610-A0FB-613F3DEF73BB}" dt="2022-02-27T04:03:12.385" v="11" actId="20577"/>
        <pc:sldMkLst>
          <pc:docMk/>
          <pc:sldMk cId="1462697942" sldId="399"/>
        </pc:sldMkLst>
        <pc:spChg chg="mod">
          <ac:chgData name="Samson Christopher" userId="6a13b5f1e64a53ae" providerId="LiveId" clId="{BCAB4E90-CA6B-4610-A0FB-613F3DEF73BB}" dt="2022-02-27T04:03:12.385" v="11" actId="20577"/>
          <ac:spMkLst>
            <pc:docMk/>
            <pc:sldMk cId="1462697942" sldId="399"/>
            <ac:spMk id="4" creationId="{06AE6718-13CE-485B-BF59-B79D6B026713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facebook.etzm@gmail.com" userId="05f0189a5894c19d" providerId="LiveId" clId="{AE6AC317-A8AD-4DDE-AB02-B1FDEF962A7B}"/>
    <pc:docChg chg="addSld delSld modSld sldOrd">
      <pc:chgData name="facebook.etzm@gmail.com" userId="05f0189a5894c19d" providerId="LiveId" clId="{AE6AC317-A8AD-4DDE-AB02-B1FDEF962A7B}" dt="2022-02-15T10:23:09.606" v="443" actId="47"/>
      <pc:docMkLst>
        <pc:docMk/>
      </pc:docMkLst>
      <pc:sldChg chg="del">
        <pc:chgData name="facebook.etzm@gmail.com" userId="05f0189a5894c19d" providerId="LiveId" clId="{AE6AC317-A8AD-4DDE-AB02-B1FDEF962A7B}" dt="2022-02-15T10:23:09.606" v="443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AE6AC317-A8AD-4DDE-AB02-B1FDEF962A7B}" dt="2022-02-15T10:15:09.272" v="57" actId="1035"/>
        <pc:sldMkLst>
          <pc:docMk/>
          <pc:sldMk cId="944968354" sldId="391"/>
        </pc:sldMkLst>
        <pc:spChg chg="add mod">
          <ac:chgData name="facebook.etzm@gmail.com" userId="05f0189a5894c19d" providerId="LiveId" clId="{AE6AC317-A8AD-4DDE-AB02-B1FDEF962A7B}" dt="2022-02-15T10:15:09.272" v="57" actId="1035"/>
          <ac:spMkLst>
            <pc:docMk/>
            <pc:sldMk cId="944968354" sldId="391"/>
            <ac:spMk id="4" creationId="{0A93A88F-D3A8-40CB-9656-5F10946A45C1}"/>
          </ac:spMkLst>
        </pc:spChg>
      </pc:sldChg>
      <pc:sldChg chg="addSp modSp mod">
        <pc:chgData name="facebook.etzm@gmail.com" userId="05f0189a5894c19d" providerId="LiveId" clId="{AE6AC317-A8AD-4DDE-AB02-B1FDEF962A7B}" dt="2022-02-15T10:19:34.958" v="121" actId="1036"/>
        <pc:sldMkLst>
          <pc:docMk/>
          <pc:sldMk cId="1414681237" sldId="392"/>
        </pc:sldMkLst>
        <pc:spChg chg="add mod">
          <ac:chgData name="facebook.etzm@gmail.com" userId="05f0189a5894c19d" providerId="LiveId" clId="{AE6AC317-A8AD-4DDE-AB02-B1FDEF962A7B}" dt="2022-02-15T10:19:34.958" v="121" actId="1036"/>
          <ac:spMkLst>
            <pc:docMk/>
            <pc:sldMk cId="1414681237" sldId="392"/>
            <ac:spMk id="4" creationId="{51F79B9D-5D50-4F84-8848-9B863537659A}"/>
          </ac:spMkLst>
        </pc:spChg>
      </pc:sldChg>
      <pc:sldChg chg="addSp modSp mod">
        <pc:chgData name="facebook.etzm@gmail.com" userId="05f0189a5894c19d" providerId="LiveId" clId="{AE6AC317-A8AD-4DDE-AB02-B1FDEF962A7B}" dt="2022-02-15T10:20:06.694" v="168" actId="1036"/>
        <pc:sldMkLst>
          <pc:docMk/>
          <pc:sldMk cId="4103851070" sldId="393"/>
        </pc:sldMkLst>
        <pc:spChg chg="add mod">
          <ac:chgData name="facebook.etzm@gmail.com" userId="05f0189a5894c19d" providerId="LiveId" clId="{AE6AC317-A8AD-4DDE-AB02-B1FDEF962A7B}" dt="2022-02-15T10:20:06.694" v="168" actId="1036"/>
          <ac:spMkLst>
            <pc:docMk/>
            <pc:sldMk cId="4103851070" sldId="393"/>
            <ac:spMk id="4" creationId="{9177CEE6-7E4F-4325-8E57-B6BB1095668E}"/>
          </ac:spMkLst>
        </pc:spChg>
      </pc:sldChg>
      <pc:sldChg chg="addSp modSp mod">
        <pc:chgData name="facebook.etzm@gmail.com" userId="05f0189a5894c19d" providerId="LiveId" clId="{AE6AC317-A8AD-4DDE-AB02-B1FDEF962A7B}" dt="2022-02-15T10:20:34.532" v="230" actId="1036"/>
        <pc:sldMkLst>
          <pc:docMk/>
          <pc:sldMk cId="659567130" sldId="394"/>
        </pc:sldMkLst>
        <pc:spChg chg="add mod">
          <ac:chgData name="facebook.etzm@gmail.com" userId="05f0189a5894c19d" providerId="LiveId" clId="{AE6AC317-A8AD-4DDE-AB02-B1FDEF962A7B}" dt="2022-02-15T10:20:34.532" v="230" actId="1036"/>
          <ac:spMkLst>
            <pc:docMk/>
            <pc:sldMk cId="659567130" sldId="394"/>
            <ac:spMk id="4" creationId="{37404EAA-81F8-4BDA-BF40-C4F00B63F8FC}"/>
          </ac:spMkLst>
        </pc:spChg>
      </pc:sldChg>
      <pc:sldChg chg="addSp modSp mod">
        <pc:chgData name="facebook.etzm@gmail.com" userId="05f0189a5894c19d" providerId="LiveId" clId="{AE6AC317-A8AD-4DDE-AB02-B1FDEF962A7B}" dt="2022-02-15T10:21:35.815" v="344" actId="1035"/>
        <pc:sldMkLst>
          <pc:docMk/>
          <pc:sldMk cId="859356432" sldId="395"/>
        </pc:sldMkLst>
        <pc:spChg chg="add mod">
          <ac:chgData name="facebook.etzm@gmail.com" userId="05f0189a5894c19d" providerId="LiveId" clId="{AE6AC317-A8AD-4DDE-AB02-B1FDEF962A7B}" dt="2022-02-15T10:21:35.815" v="344" actId="1035"/>
          <ac:spMkLst>
            <pc:docMk/>
            <pc:sldMk cId="859356432" sldId="395"/>
            <ac:spMk id="4" creationId="{F4E49B21-E318-4E57-A679-004398AE2C86}"/>
          </ac:spMkLst>
        </pc:spChg>
      </pc:sldChg>
      <pc:sldChg chg="addSp modSp add mod">
        <pc:chgData name="facebook.etzm@gmail.com" userId="05f0189a5894c19d" providerId="LiveId" clId="{AE6AC317-A8AD-4DDE-AB02-B1FDEF962A7B}" dt="2022-02-15T10:22:05.539" v="392" actId="1036"/>
        <pc:sldMkLst>
          <pc:docMk/>
          <pc:sldMk cId="3657664923" sldId="396"/>
        </pc:sldMkLst>
        <pc:spChg chg="add mod">
          <ac:chgData name="facebook.etzm@gmail.com" userId="05f0189a5894c19d" providerId="LiveId" clId="{AE6AC317-A8AD-4DDE-AB02-B1FDEF962A7B}" dt="2022-02-15T10:22:05.539" v="392" actId="1036"/>
          <ac:spMkLst>
            <pc:docMk/>
            <pc:sldMk cId="3657664923" sldId="396"/>
            <ac:spMk id="4" creationId="{9ADFA347-11A9-44B8-91C5-C2E1CCEF1FBF}"/>
          </ac:spMkLst>
        </pc:spChg>
      </pc:sldChg>
      <pc:sldChg chg="addSp modSp add mod">
        <pc:chgData name="facebook.etzm@gmail.com" userId="05f0189a5894c19d" providerId="LiveId" clId="{AE6AC317-A8AD-4DDE-AB02-B1FDEF962A7B}" dt="2022-02-15T10:22:57.920" v="442" actId="1036"/>
        <pc:sldMkLst>
          <pc:docMk/>
          <pc:sldMk cId="1481283454" sldId="397"/>
        </pc:sldMkLst>
        <pc:spChg chg="add mod">
          <ac:chgData name="facebook.etzm@gmail.com" userId="05f0189a5894c19d" providerId="LiveId" clId="{AE6AC317-A8AD-4DDE-AB02-B1FDEF962A7B}" dt="2022-02-15T10:22:57.920" v="442" actId="1036"/>
          <ac:spMkLst>
            <pc:docMk/>
            <pc:sldMk cId="1481283454" sldId="397"/>
            <ac:spMk id="4" creationId="{36DF77CF-89F3-4C8F-91F3-22A989871F88}"/>
          </ac:spMkLst>
        </pc:spChg>
      </pc:sldChg>
      <pc:sldChg chg="add del">
        <pc:chgData name="facebook.etzm@gmail.com" userId="05f0189a5894c19d" providerId="LiveId" clId="{AE6AC317-A8AD-4DDE-AB02-B1FDEF962A7B}" dt="2022-02-15T10:19:04.976" v="71" actId="47"/>
        <pc:sldMkLst>
          <pc:docMk/>
          <pc:sldMk cId="601788466" sldId="398"/>
        </pc:sldMkLst>
      </pc:sldChg>
      <pc:sldChg chg="addSp modSp add mod ord">
        <pc:chgData name="facebook.etzm@gmail.com" userId="05f0189a5894c19d" providerId="LiveId" clId="{AE6AC317-A8AD-4DDE-AB02-B1FDEF962A7B}" dt="2022-02-15T10:21:09.918" v="298" actId="1036"/>
        <pc:sldMkLst>
          <pc:docMk/>
          <pc:sldMk cId="1462697942" sldId="399"/>
        </pc:sldMkLst>
        <pc:spChg chg="add mod">
          <ac:chgData name="facebook.etzm@gmail.com" userId="05f0189a5894c19d" providerId="LiveId" clId="{AE6AC317-A8AD-4DDE-AB02-B1FDEF962A7B}" dt="2022-02-15T10:21:09.918" v="298" actId="1036"/>
          <ac:spMkLst>
            <pc:docMk/>
            <pc:sldMk cId="1462697942" sldId="399"/>
            <ac:spMk id="4" creationId="{06AE6718-13CE-485B-BF59-B79D6B026713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3A88F-D3A8-40CB-9656-5F10946A45C1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Gu] </a:t>
            </a:r>
            <a:r>
              <a:rPr lang="en-IN" dirty="0" err="1"/>
              <a:t>ùNnV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ùLôi¼úWô-Gu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  <a:p>
            <a:r>
              <a:rPr lang="en-IN" dirty="0"/>
              <a:t>Gu] </a:t>
            </a:r>
            <a:r>
              <a:rPr lang="en-IN" dirty="0" err="1"/>
              <a:t>ùNnV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ùLôi¼úWô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79B9D-5D50-4F84-8848-9B863537659A}"/>
              </a:ext>
            </a:extLst>
          </p:cNvPr>
          <p:cNvSpPr txBox="1"/>
          <p:nvPr/>
        </p:nvSpPr>
        <p:spPr>
          <a:xfrm>
            <a:off x="0" y="536511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JußªpûXúV</a:t>
            </a:r>
            <a:r>
              <a:rPr lang="en-IN" dirty="0"/>
              <a:t> - Gu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7CEE6-7E4F-4325-8E57-B6BB1095668E}"/>
              </a:ext>
            </a:extLst>
          </p:cNvPr>
          <p:cNvSpPr txBox="1"/>
          <p:nvPr/>
        </p:nvSpPr>
        <p:spPr>
          <a:xfrm>
            <a:off x="0" y="53848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</a:t>
            </a:r>
            <a:r>
              <a:rPr lang="en-IN" dirty="0"/>
              <a:t>® Gu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TôNm</a:t>
            </a:r>
            <a:r>
              <a:rPr lang="en-IN" dirty="0"/>
              <a:t> ûYj¾úW - </a:t>
            </a:r>
            <a:r>
              <a:rPr lang="en-IN" dirty="0" err="1"/>
              <a:t>GuúRYô</a:t>
            </a:r>
            <a:r>
              <a:rPr lang="en-IN" dirty="0"/>
              <a:t> </a:t>
            </a:r>
          </a:p>
          <a:p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</a:t>
            </a:r>
            <a:r>
              <a:rPr lang="en-IN" dirty="0"/>
              <a:t>¥ Yk¾úW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04EAA-81F8-4BDA-BF40-C4F00B63F8FC}"/>
              </a:ext>
            </a:extLst>
          </p:cNvPr>
          <p:cNvSpPr txBox="1"/>
          <p:nvPr/>
        </p:nvSpPr>
        <p:spPr>
          <a:xfrm>
            <a:off x="0" y="5376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úNt±p</a:t>
            </a:r>
            <a:r>
              <a:rPr lang="en-IN" dirty="0"/>
              <a:t> ¡</a:t>
            </a:r>
            <a:r>
              <a:rPr lang="en-IN" dirty="0" err="1"/>
              <a:t>PkR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/>
              <a:t>Gu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T¬ÑjRUôd¡ÉúW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E6718-13CE-485B-BF59-B79D6B026713}"/>
              </a:ext>
            </a:extLst>
          </p:cNvPr>
          <p:cNvSpPr txBox="1"/>
          <p:nvPr/>
        </p:nvSpPr>
        <p:spPr>
          <a:xfrm>
            <a:off x="0" y="53729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ùNôpXYô</a:t>
            </a:r>
            <a:r>
              <a:rPr lang="en-IN" dirty="0"/>
              <a:t> - </a:t>
            </a:r>
            <a:r>
              <a:rPr lang="en-IN" dirty="0" err="1"/>
              <a:t>GuúRYô</a:t>
            </a:r>
            <a:r>
              <a:rPr lang="en-IN" dirty="0"/>
              <a:t> 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TôPYô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69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49B21-E318-4E57-A679-004398AE2C86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Gu²p </a:t>
            </a:r>
            <a:r>
              <a:rPr lang="en-IN" dirty="0" err="1"/>
              <a:t>Jußm</a:t>
            </a:r>
            <a:r>
              <a:rPr lang="en-IN" dirty="0"/>
              <a:t> RÏ§«</a:t>
            </a:r>
            <a:r>
              <a:rPr lang="en-IN" dirty="0" err="1"/>
              <a:t>pûX</a:t>
            </a:r>
            <a:r>
              <a:rPr lang="en-IN" dirty="0"/>
              <a:t> - Gu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  <a:p>
            <a:r>
              <a:rPr lang="en-IN" dirty="0" err="1"/>
              <a:t>Ui¦p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TôiPm</a:t>
            </a:r>
            <a:r>
              <a:rPr lang="en-IN" dirty="0"/>
              <a:t> G]</a:t>
            </a:r>
            <a:r>
              <a:rPr lang="en-IN" dirty="0" err="1"/>
              <a:t>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FA347-11A9-44B8-91C5-C2E1CCEF1FBF}"/>
              </a:ext>
            </a:extLst>
          </p:cNvPr>
          <p:cNvSpPr txBox="1"/>
          <p:nvPr/>
        </p:nvSpPr>
        <p:spPr>
          <a:xfrm>
            <a:off x="-1" y="5361110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Gu] </a:t>
            </a:r>
            <a:r>
              <a:rPr lang="en-IN" dirty="0" err="1"/>
              <a:t>RYm</a:t>
            </a:r>
            <a:r>
              <a:rPr lang="en-IN" dirty="0"/>
              <a:t> </a:t>
            </a:r>
            <a:r>
              <a:rPr lang="en-IN" dirty="0" err="1"/>
              <a:t>ùNnúRú</a:t>
            </a:r>
            <a:r>
              <a:rPr lang="en-IN" dirty="0"/>
              <a:t>]ô - Gu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Au©p</a:t>
            </a:r>
            <a:r>
              <a:rPr lang="en-IN" dirty="0"/>
              <a:t> </a:t>
            </a:r>
            <a:r>
              <a:rPr lang="en-IN" dirty="0" err="1"/>
              <a:t>YôrYRtÏ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6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F77CF-89F3-4C8F-91F3-22A989871F88}"/>
              </a:ext>
            </a:extLst>
          </p:cNvPr>
          <p:cNvSpPr txBox="1"/>
          <p:nvPr/>
        </p:nvSpPr>
        <p:spPr>
          <a:xfrm>
            <a:off x="0" y="5372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Gu²p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- Gu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  <a:p>
            <a:r>
              <a:rPr lang="en-IN" dirty="0" err="1"/>
              <a:t>Sôú</a:t>
            </a:r>
            <a:r>
              <a:rPr lang="en-IN" dirty="0"/>
              <a:t>]ô </a:t>
            </a:r>
            <a:r>
              <a:rPr lang="en-IN" dirty="0" err="1"/>
              <a:t>SpXYu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8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123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2022-02-27T04:04:35Z</dcterms:modified>
</cp:coreProperties>
</file>