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D2418-1AC2-4ECF-811F-296C61AE67E8}" v="3" dt="2022-02-27T04:07:20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facebook.etzm@gmail.com" userId="05f0189a5894c19d" providerId="LiveId" clId="{C2793864-F86F-4A2D-BD72-9CB09A154D4C}"/>
    <pc:docChg chg="custSel addSld delSld modSld">
      <pc:chgData name="facebook.etzm@gmail.com" userId="05f0189a5894c19d" providerId="LiveId" clId="{C2793864-F86F-4A2D-BD72-9CB09A154D4C}" dt="2022-02-15T10:43:38.065" v="566" actId="47"/>
      <pc:docMkLst>
        <pc:docMk/>
      </pc:docMkLst>
      <pc:sldChg chg="del">
        <pc:chgData name="facebook.etzm@gmail.com" userId="05f0189a5894c19d" providerId="LiveId" clId="{C2793864-F86F-4A2D-BD72-9CB09A154D4C}" dt="2022-02-15T10:43:38.065" v="566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C2793864-F86F-4A2D-BD72-9CB09A154D4C}" dt="2022-02-15T10:33:26.930" v="133" actId="1035"/>
        <pc:sldMkLst>
          <pc:docMk/>
          <pc:sldMk cId="944968354" sldId="391"/>
        </pc:sldMkLst>
        <pc:spChg chg="add mod">
          <ac:chgData name="facebook.etzm@gmail.com" userId="05f0189a5894c19d" providerId="LiveId" clId="{C2793864-F86F-4A2D-BD72-9CB09A154D4C}" dt="2022-02-15T10:33:26.930" v="133" actId="1035"/>
          <ac:spMkLst>
            <pc:docMk/>
            <pc:sldMk cId="944968354" sldId="391"/>
            <ac:spMk id="4" creationId="{D5FA5307-04B3-4000-83A7-68D567D5F156}"/>
          </ac:spMkLst>
        </pc:spChg>
      </pc:sldChg>
      <pc:sldChg chg="addSp modSp mod">
        <pc:chgData name="facebook.etzm@gmail.com" userId="05f0189a5894c19d" providerId="LiveId" clId="{C2793864-F86F-4A2D-BD72-9CB09A154D4C}" dt="2022-02-15T10:34:00.659" v="178" actId="1036"/>
        <pc:sldMkLst>
          <pc:docMk/>
          <pc:sldMk cId="1414681237" sldId="392"/>
        </pc:sldMkLst>
        <pc:spChg chg="add mod">
          <ac:chgData name="facebook.etzm@gmail.com" userId="05f0189a5894c19d" providerId="LiveId" clId="{C2793864-F86F-4A2D-BD72-9CB09A154D4C}" dt="2022-02-15T10:34:00.659" v="178" actId="1036"/>
          <ac:spMkLst>
            <pc:docMk/>
            <pc:sldMk cId="1414681237" sldId="392"/>
            <ac:spMk id="4" creationId="{EF75757B-2400-45F3-99C9-A0CAB59D4988}"/>
          </ac:spMkLst>
        </pc:spChg>
      </pc:sldChg>
      <pc:sldChg chg="addSp modSp mod">
        <pc:chgData name="facebook.etzm@gmail.com" userId="05f0189a5894c19d" providerId="LiveId" clId="{C2793864-F86F-4A2D-BD72-9CB09A154D4C}" dt="2022-02-15T10:34:52.617" v="218" actId="1035"/>
        <pc:sldMkLst>
          <pc:docMk/>
          <pc:sldMk cId="4103851070" sldId="393"/>
        </pc:sldMkLst>
        <pc:spChg chg="add mod">
          <ac:chgData name="facebook.etzm@gmail.com" userId="05f0189a5894c19d" providerId="LiveId" clId="{C2793864-F86F-4A2D-BD72-9CB09A154D4C}" dt="2022-02-15T10:34:52.617" v="218" actId="1035"/>
          <ac:spMkLst>
            <pc:docMk/>
            <pc:sldMk cId="4103851070" sldId="393"/>
            <ac:spMk id="4" creationId="{CC69CF8E-45A1-4130-9195-D1BF8E4307A2}"/>
          </ac:spMkLst>
        </pc:spChg>
      </pc:sldChg>
      <pc:sldChg chg="addSp modSp mod">
        <pc:chgData name="facebook.etzm@gmail.com" userId="05f0189a5894c19d" providerId="LiveId" clId="{C2793864-F86F-4A2D-BD72-9CB09A154D4C}" dt="2022-02-15T10:35:31.555" v="267" actId="1036"/>
        <pc:sldMkLst>
          <pc:docMk/>
          <pc:sldMk cId="659567130" sldId="394"/>
        </pc:sldMkLst>
        <pc:spChg chg="add mod">
          <ac:chgData name="facebook.etzm@gmail.com" userId="05f0189a5894c19d" providerId="LiveId" clId="{C2793864-F86F-4A2D-BD72-9CB09A154D4C}" dt="2022-02-15T10:35:31.555" v="267" actId="1036"/>
          <ac:spMkLst>
            <pc:docMk/>
            <pc:sldMk cId="659567130" sldId="394"/>
            <ac:spMk id="4" creationId="{3F9A4634-B909-4C00-A94C-8EB3AC0E7178}"/>
          </ac:spMkLst>
        </pc:spChg>
      </pc:sldChg>
      <pc:sldChg chg="addSp modSp mod">
        <pc:chgData name="facebook.etzm@gmail.com" userId="05f0189a5894c19d" providerId="LiveId" clId="{C2793864-F86F-4A2D-BD72-9CB09A154D4C}" dt="2022-02-15T10:36:02.942" v="335" actId="1035"/>
        <pc:sldMkLst>
          <pc:docMk/>
          <pc:sldMk cId="859356432" sldId="395"/>
        </pc:sldMkLst>
        <pc:spChg chg="add mod">
          <ac:chgData name="facebook.etzm@gmail.com" userId="05f0189a5894c19d" providerId="LiveId" clId="{C2793864-F86F-4A2D-BD72-9CB09A154D4C}" dt="2022-02-15T10:36:02.942" v="335" actId="1035"/>
          <ac:spMkLst>
            <pc:docMk/>
            <pc:sldMk cId="859356432" sldId="395"/>
            <ac:spMk id="4" creationId="{540C7F7D-159D-4B63-98D4-575B266AB4ED}"/>
          </ac:spMkLst>
        </pc:spChg>
      </pc:sldChg>
      <pc:sldChg chg="addSp modSp add mod">
        <pc:chgData name="facebook.etzm@gmail.com" userId="05f0189a5894c19d" providerId="LiveId" clId="{C2793864-F86F-4A2D-BD72-9CB09A154D4C}" dt="2022-02-15T10:27:20.571" v="67" actId="1035"/>
        <pc:sldMkLst>
          <pc:docMk/>
          <pc:sldMk cId="3839207315" sldId="396"/>
        </pc:sldMkLst>
        <pc:spChg chg="add mod">
          <ac:chgData name="facebook.etzm@gmail.com" userId="05f0189a5894c19d" providerId="LiveId" clId="{C2793864-F86F-4A2D-BD72-9CB09A154D4C}" dt="2022-02-15T10:27:20.571" v="67" actId="1035"/>
          <ac:spMkLst>
            <pc:docMk/>
            <pc:sldMk cId="3839207315" sldId="396"/>
            <ac:spMk id="4" creationId="{4D039C39-ED9A-4693-BD85-EDAC942AA7CF}"/>
          </ac:spMkLst>
        </pc:spChg>
      </pc:sldChg>
      <pc:sldChg chg="addSp modSp add mod">
        <pc:chgData name="facebook.etzm@gmail.com" userId="05f0189a5894c19d" providerId="LiveId" clId="{C2793864-F86F-4A2D-BD72-9CB09A154D4C}" dt="2022-02-15T10:36:53.824" v="397" actId="1035"/>
        <pc:sldMkLst>
          <pc:docMk/>
          <pc:sldMk cId="2856233445" sldId="397"/>
        </pc:sldMkLst>
        <pc:spChg chg="add mod">
          <ac:chgData name="facebook.etzm@gmail.com" userId="05f0189a5894c19d" providerId="LiveId" clId="{C2793864-F86F-4A2D-BD72-9CB09A154D4C}" dt="2022-02-15T10:36:53.824" v="397" actId="1035"/>
          <ac:spMkLst>
            <pc:docMk/>
            <pc:sldMk cId="2856233445" sldId="397"/>
            <ac:spMk id="4" creationId="{C8B3131C-6946-41C7-9B4F-CBA1D761C976}"/>
          </ac:spMkLst>
        </pc:spChg>
      </pc:sldChg>
      <pc:sldChg chg="addSp modSp add mod">
        <pc:chgData name="facebook.etzm@gmail.com" userId="05f0189a5894c19d" providerId="LiveId" clId="{C2793864-F86F-4A2D-BD72-9CB09A154D4C}" dt="2022-02-15T10:38:25.077" v="459" actId="1036"/>
        <pc:sldMkLst>
          <pc:docMk/>
          <pc:sldMk cId="3953107941" sldId="398"/>
        </pc:sldMkLst>
        <pc:spChg chg="add mod">
          <ac:chgData name="facebook.etzm@gmail.com" userId="05f0189a5894c19d" providerId="LiveId" clId="{C2793864-F86F-4A2D-BD72-9CB09A154D4C}" dt="2022-02-15T10:38:25.077" v="459" actId="1036"/>
          <ac:spMkLst>
            <pc:docMk/>
            <pc:sldMk cId="3953107941" sldId="398"/>
            <ac:spMk id="4" creationId="{DCEF6A8C-1A2F-43E2-873C-9474446126DF}"/>
          </ac:spMkLst>
        </pc:spChg>
      </pc:sldChg>
      <pc:sldChg chg="addSp modSp add mod">
        <pc:chgData name="facebook.etzm@gmail.com" userId="05f0189a5894c19d" providerId="LiveId" clId="{C2793864-F86F-4A2D-BD72-9CB09A154D4C}" dt="2022-02-15T10:39:01.500" v="500" actId="1036"/>
        <pc:sldMkLst>
          <pc:docMk/>
          <pc:sldMk cId="376376159" sldId="399"/>
        </pc:sldMkLst>
        <pc:spChg chg="add mod">
          <ac:chgData name="facebook.etzm@gmail.com" userId="05f0189a5894c19d" providerId="LiveId" clId="{C2793864-F86F-4A2D-BD72-9CB09A154D4C}" dt="2022-02-15T10:39:01.500" v="500" actId="1036"/>
          <ac:spMkLst>
            <pc:docMk/>
            <pc:sldMk cId="376376159" sldId="399"/>
            <ac:spMk id="4" creationId="{E087DC21-9686-49DF-AA0C-7CFFA6CE1FDC}"/>
          </ac:spMkLst>
        </pc:spChg>
      </pc:sldChg>
      <pc:sldChg chg="addSp modSp add del mod">
        <pc:chgData name="facebook.etzm@gmail.com" userId="05f0189a5894c19d" providerId="LiveId" clId="{C2793864-F86F-4A2D-BD72-9CB09A154D4C}" dt="2022-02-15T10:43:01.874" v="560" actId="47"/>
        <pc:sldMkLst>
          <pc:docMk/>
          <pc:sldMk cId="3004343608" sldId="400"/>
        </pc:sldMkLst>
        <pc:spChg chg="add mod">
          <ac:chgData name="facebook.etzm@gmail.com" userId="05f0189a5894c19d" providerId="LiveId" clId="{C2793864-F86F-4A2D-BD72-9CB09A154D4C}" dt="2022-02-15T10:42:47.708" v="559" actId="1036"/>
          <ac:spMkLst>
            <pc:docMk/>
            <pc:sldMk cId="3004343608" sldId="400"/>
            <ac:spMk id="4" creationId="{A2EE1173-8465-4B8F-BCF6-C018C85EF01A}"/>
          </ac:spMkLst>
        </pc:spChg>
      </pc:sldChg>
      <pc:sldChg chg="addSp delSp modSp add del mod">
        <pc:chgData name="facebook.etzm@gmail.com" userId="05f0189a5894c19d" providerId="LiveId" clId="{C2793864-F86F-4A2D-BD72-9CB09A154D4C}" dt="2022-02-15T10:43:33.316" v="565" actId="47"/>
        <pc:sldMkLst>
          <pc:docMk/>
          <pc:sldMk cId="725531219" sldId="401"/>
        </pc:sldMkLst>
        <pc:spChg chg="add del">
          <ac:chgData name="facebook.etzm@gmail.com" userId="05f0189a5894c19d" providerId="LiveId" clId="{C2793864-F86F-4A2D-BD72-9CB09A154D4C}" dt="2022-02-15T10:29:04.821" v="73" actId="478"/>
          <ac:spMkLst>
            <pc:docMk/>
            <pc:sldMk cId="725531219" sldId="401"/>
            <ac:spMk id="4" creationId="{42181CA5-9CA5-4103-9772-B3C2D97BB3C2}"/>
          </ac:spMkLst>
        </pc:spChg>
        <pc:spChg chg="add mod">
          <ac:chgData name="facebook.etzm@gmail.com" userId="05f0189a5894c19d" providerId="LiveId" clId="{C2793864-F86F-4A2D-BD72-9CB09A154D4C}" dt="2022-02-15T10:43:26.373" v="561" actId="108"/>
          <ac:spMkLst>
            <pc:docMk/>
            <pc:sldMk cId="725531219" sldId="401"/>
            <ac:spMk id="7" creationId="{42FE1AB6-3D0E-4B95-94E0-C82E5A53FEAC}"/>
          </ac:spMkLst>
        </pc:spChg>
      </pc:sldChg>
      <pc:sldChg chg="addSp add del mod">
        <pc:chgData name="facebook.etzm@gmail.com" userId="05f0189a5894c19d" providerId="LiveId" clId="{C2793864-F86F-4A2D-BD72-9CB09A154D4C}" dt="2022-02-15T10:43:32.730" v="564" actId="47"/>
        <pc:sldMkLst>
          <pc:docMk/>
          <pc:sldMk cId="691174835" sldId="402"/>
        </pc:sldMkLst>
        <pc:spChg chg="add">
          <ac:chgData name="facebook.etzm@gmail.com" userId="05f0189a5894c19d" providerId="LiveId" clId="{C2793864-F86F-4A2D-BD72-9CB09A154D4C}" dt="2022-02-15T10:30:18.991" v="75" actId="22"/>
          <ac:spMkLst>
            <pc:docMk/>
            <pc:sldMk cId="691174835" sldId="402"/>
            <ac:spMk id="4" creationId="{0443290A-ABD2-4EB7-92F9-FBEEAB30F817}"/>
          </ac:spMkLst>
        </pc:spChg>
      </pc:sldChg>
      <pc:sldChg chg="addSp add del mod">
        <pc:chgData name="facebook.etzm@gmail.com" userId="05f0189a5894c19d" providerId="LiveId" clId="{C2793864-F86F-4A2D-BD72-9CB09A154D4C}" dt="2022-02-15T10:43:32.191" v="563" actId="47"/>
        <pc:sldMkLst>
          <pc:docMk/>
          <pc:sldMk cId="1773442241" sldId="403"/>
        </pc:sldMkLst>
        <pc:spChg chg="add">
          <ac:chgData name="facebook.etzm@gmail.com" userId="05f0189a5894c19d" providerId="LiveId" clId="{C2793864-F86F-4A2D-BD72-9CB09A154D4C}" dt="2022-02-15T10:32:26.084" v="76" actId="22"/>
          <ac:spMkLst>
            <pc:docMk/>
            <pc:sldMk cId="1773442241" sldId="403"/>
            <ac:spMk id="4" creationId="{3F1C3D96-DE94-49EF-9CDA-0E35D5ED359B}"/>
          </ac:spMkLst>
        </pc:spChg>
      </pc:sldChg>
      <pc:sldChg chg="addSp add del mod">
        <pc:chgData name="facebook.etzm@gmail.com" userId="05f0189a5894c19d" providerId="LiveId" clId="{C2793864-F86F-4A2D-BD72-9CB09A154D4C}" dt="2022-02-15T10:43:31.674" v="562" actId="47"/>
        <pc:sldMkLst>
          <pc:docMk/>
          <pc:sldMk cId="2586041019" sldId="404"/>
        </pc:sldMkLst>
        <pc:spChg chg="add">
          <ac:chgData name="facebook.etzm@gmail.com" userId="05f0189a5894c19d" providerId="LiveId" clId="{C2793864-F86F-4A2D-BD72-9CB09A154D4C}" dt="2022-02-15T10:32:35.889" v="77" actId="22"/>
          <ac:spMkLst>
            <pc:docMk/>
            <pc:sldMk cId="2586041019" sldId="404"/>
            <ac:spMk id="4" creationId="{A91323D0-FB6D-4B92-860D-5C831DC2E734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0A8D2418-1AC2-4ECF-811F-296C61AE67E8}"/>
    <pc:docChg chg="undo custSel addSld modSld">
      <pc:chgData name="Samson Christopher" userId="6a13b5f1e64a53ae" providerId="LiveId" clId="{0A8D2418-1AC2-4ECF-811F-296C61AE67E8}" dt="2022-02-27T04:09:50.995" v="230" actId="1035"/>
      <pc:docMkLst>
        <pc:docMk/>
      </pc:docMkLst>
      <pc:sldChg chg="addSp delSp modSp add mod">
        <pc:chgData name="Samson Christopher" userId="6a13b5f1e64a53ae" providerId="LiveId" clId="{0A8D2418-1AC2-4ECF-811F-296C61AE67E8}" dt="2022-02-27T04:08:56.212" v="93" actId="1036"/>
        <pc:sldMkLst>
          <pc:docMk/>
          <pc:sldMk cId="1463381419" sldId="400"/>
        </pc:sldMkLst>
        <pc:spChg chg="del">
          <ac:chgData name="Samson Christopher" userId="6a13b5f1e64a53ae" providerId="LiveId" clId="{0A8D2418-1AC2-4ECF-811F-296C61AE67E8}" dt="2022-02-27T04:06:59.999" v="1" actId="478"/>
          <ac:spMkLst>
            <pc:docMk/>
            <pc:sldMk cId="1463381419" sldId="400"/>
            <ac:spMk id="4" creationId="{E087DC21-9686-49DF-AA0C-7CFFA6CE1FDC}"/>
          </ac:spMkLst>
        </pc:spChg>
        <pc:spChg chg="add del">
          <ac:chgData name="Samson Christopher" userId="6a13b5f1e64a53ae" providerId="LiveId" clId="{0A8D2418-1AC2-4ECF-811F-296C61AE67E8}" dt="2022-02-27T04:07:15.771" v="3" actId="22"/>
          <ac:spMkLst>
            <pc:docMk/>
            <pc:sldMk cId="1463381419" sldId="400"/>
            <ac:spMk id="5" creationId="{6987F197-8FB9-4079-9BE6-309572D15615}"/>
          </ac:spMkLst>
        </pc:spChg>
        <pc:spChg chg="add mod">
          <ac:chgData name="Samson Christopher" userId="6a13b5f1e64a53ae" providerId="LiveId" clId="{0A8D2418-1AC2-4ECF-811F-296C61AE67E8}" dt="2022-02-27T04:08:56.212" v="93" actId="1036"/>
          <ac:spMkLst>
            <pc:docMk/>
            <pc:sldMk cId="1463381419" sldId="400"/>
            <ac:spMk id="7" creationId="{E666E4A1-EF65-4E4C-BBE3-85E6B65C2A64}"/>
          </ac:spMkLst>
        </pc:spChg>
      </pc:sldChg>
      <pc:sldChg chg="addSp modSp add mod">
        <pc:chgData name="Samson Christopher" userId="6a13b5f1e64a53ae" providerId="LiveId" clId="{0A8D2418-1AC2-4ECF-811F-296C61AE67E8}" dt="2022-02-27T04:09:24.009" v="176" actId="1035"/>
        <pc:sldMkLst>
          <pc:docMk/>
          <pc:sldMk cId="1613454651" sldId="401"/>
        </pc:sldMkLst>
        <pc:spChg chg="add mod">
          <ac:chgData name="Samson Christopher" userId="6a13b5f1e64a53ae" providerId="LiveId" clId="{0A8D2418-1AC2-4ECF-811F-296C61AE67E8}" dt="2022-02-27T04:09:24.009" v="176" actId="1035"/>
          <ac:spMkLst>
            <pc:docMk/>
            <pc:sldMk cId="1613454651" sldId="401"/>
            <ac:spMk id="4" creationId="{80950759-16D2-41FE-B83D-D3B92779F24A}"/>
          </ac:spMkLst>
        </pc:spChg>
      </pc:sldChg>
      <pc:sldChg chg="addSp modSp add mod">
        <pc:chgData name="Samson Christopher" userId="6a13b5f1e64a53ae" providerId="LiveId" clId="{0A8D2418-1AC2-4ECF-811F-296C61AE67E8}" dt="2022-02-27T04:09:50.995" v="230" actId="1035"/>
        <pc:sldMkLst>
          <pc:docMk/>
          <pc:sldMk cId="2466816963" sldId="402"/>
        </pc:sldMkLst>
        <pc:spChg chg="add mod">
          <ac:chgData name="Samson Christopher" userId="6a13b5f1e64a53ae" providerId="LiveId" clId="{0A8D2418-1AC2-4ECF-811F-296C61AE67E8}" dt="2022-02-27T04:09:50.995" v="230" actId="1035"/>
          <ac:spMkLst>
            <pc:docMk/>
            <pc:sldMk cId="2466816963" sldId="402"/>
            <ac:spMk id="4" creationId="{001F5124-CECF-4DE1-A243-3B61AAA762F1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A5307-04B3-4000-83A7-68D567D5F156}"/>
              </a:ext>
            </a:extLst>
          </p:cNvPr>
          <p:cNvSpPr txBox="1"/>
          <p:nvPr/>
        </p:nvSpPr>
        <p:spPr>
          <a:xfrm>
            <a:off x="0" y="53611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áÓm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áÓm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úRY</a:t>
            </a:r>
            <a:r>
              <a:rPr lang="en-IN" dirty="0"/>
              <a:t>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áPôRÕ</a:t>
            </a:r>
            <a:r>
              <a:rPr lang="en-IN" dirty="0"/>
              <a:t> </a:t>
            </a:r>
            <a:r>
              <a:rPr lang="en-IN" dirty="0" err="1"/>
              <a:t>JußªpûX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6E4A1-EF65-4E4C-BBE3-85E6B65C2A64}"/>
              </a:ext>
            </a:extLst>
          </p:cNvPr>
          <p:cNvSpPr txBox="1"/>
          <p:nvPr/>
        </p:nvSpPr>
        <p:spPr>
          <a:xfrm>
            <a:off x="2550694" y="5377922"/>
            <a:ext cx="709061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LP]ô </a:t>
            </a:r>
            <a:r>
              <a:rPr lang="en-IN" sz="4400" dirty="0" err="1"/>
              <a:t>AûR</a:t>
            </a:r>
            <a:r>
              <a:rPr lang="en-IN" sz="4400" dirty="0"/>
              <a:t> </a:t>
            </a:r>
            <a:r>
              <a:rPr lang="en-IN" sz="4400" dirty="0" err="1"/>
              <a:t>AûPdL</a:t>
            </a:r>
            <a:r>
              <a:rPr lang="en-IN" sz="4400" dirty="0"/>
              <a:t> </a:t>
            </a:r>
            <a:r>
              <a:rPr lang="en-IN" sz="4400" dirty="0" err="1"/>
              <a:t>áÓm</a:t>
            </a:r>
            <a:r>
              <a:rPr lang="en-IN" sz="4400" dirty="0"/>
              <a:t> L¥]m </a:t>
            </a:r>
            <a:r>
              <a:rPr lang="en-IN" sz="4400" dirty="0" err="1"/>
              <a:t>AûR</a:t>
            </a:r>
            <a:r>
              <a:rPr lang="en-IN" sz="4400" dirty="0"/>
              <a:t> </a:t>
            </a:r>
            <a:r>
              <a:rPr lang="en-IN" sz="4400" dirty="0" err="1"/>
              <a:t>Ø±dL</a:t>
            </a:r>
            <a:r>
              <a:rPr lang="en-IN" sz="4400" dirty="0"/>
              <a:t> </a:t>
            </a:r>
            <a:r>
              <a:rPr lang="en-IN" sz="4400" dirty="0" err="1"/>
              <a:t>áÓm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6338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50759-16D2-41FE-B83D-D3B92779F24A}"/>
              </a:ext>
            </a:extLst>
          </p:cNvPr>
          <p:cNvSpPr txBox="1"/>
          <p:nvPr/>
        </p:nvSpPr>
        <p:spPr>
          <a:xfrm>
            <a:off x="0" y="5377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®Vô§Ls ÑLm A°dL áÓm</a:t>
            </a:r>
          </a:p>
          <a:p>
            <a:r>
              <a:rPr lang="en-IN" dirty="0" err="1"/>
              <a:t>áPôRÕ</a:t>
            </a:r>
            <a:r>
              <a:rPr lang="en-IN" dirty="0"/>
              <a:t> </a:t>
            </a:r>
            <a:r>
              <a:rPr lang="en-IN" dirty="0" err="1"/>
              <a:t>JußªpûX</a:t>
            </a:r>
            <a:r>
              <a:rPr lang="en-IN" dirty="0"/>
              <a:t> </a:t>
            </a:r>
            <a:r>
              <a:rPr lang="en-IN" dirty="0" err="1"/>
              <a:t>úNôoûY</a:t>
            </a:r>
            <a:r>
              <a:rPr lang="en-IN" dirty="0"/>
              <a:t> </a:t>
            </a:r>
            <a:r>
              <a:rPr lang="en-IN" dirty="0" err="1"/>
              <a:t>úRt</a:t>
            </a:r>
            <a:r>
              <a:rPr lang="en-IN" dirty="0"/>
              <a:t>\ </a:t>
            </a:r>
            <a:r>
              <a:rPr lang="en-IN" dirty="0" err="1"/>
              <a:t>áÓm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45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F5124-CECF-4DE1-A243-3B61AAA762F1}"/>
              </a:ext>
            </a:extLst>
          </p:cNvPr>
          <p:cNvSpPr txBox="1"/>
          <p:nvPr/>
        </p:nvSpPr>
        <p:spPr>
          <a:xfrm>
            <a:off x="2474494" y="5369911"/>
            <a:ext cx="724301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Li½ûW </a:t>
            </a:r>
            <a:r>
              <a:rPr lang="en-IN" dirty="0" err="1"/>
              <a:t>Uôt</a:t>
            </a:r>
            <a:r>
              <a:rPr lang="en-IN" dirty="0"/>
              <a:t>\ </a:t>
            </a:r>
            <a:r>
              <a:rPr lang="en-IN" dirty="0" err="1"/>
              <a:t>áÓm</a:t>
            </a:r>
            <a:r>
              <a:rPr lang="en-IN" dirty="0"/>
              <a:t> ©¬</a:t>
            </a:r>
            <a:r>
              <a:rPr lang="en-IN" dirty="0" err="1"/>
              <a:t>ûY</a:t>
            </a:r>
            <a:r>
              <a:rPr lang="en-IN" dirty="0"/>
              <a:t> </a:t>
            </a:r>
            <a:r>
              <a:rPr lang="en-IN" dirty="0" err="1"/>
              <a:t>úNodL</a:t>
            </a:r>
            <a:r>
              <a:rPr lang="en-IN" dirty="0"/>
              <a:t> </a:t>
            </a:r>
            <a:r>
              <a:rPr lang="en-IN" dirty="0" err="1"/>
              <a:t>áÓm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81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5757B-2400-45F3-99C9-A0CAB59D4988}"/>
              </a:ext>
            </a:extLst>
          </p:cNvPr>
          <p:cNvSpPr txBox="1"/>
          <p:nvPr/>
        </p:nvSpPr>
        <p:spPr>
          <a:xfrm>
            <a:off x="0" y="5372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áÓm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áÓm</a:t>
            </a:r>
            <a:r>
              <a:rPr lang="en-IN" dirty="0"/>
              <a:t> </a:t>
            </a:r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YôojûRVôp</a:t>
            </a:r>
            <a:r>
              <a:rPr lang="en-IN" dirty="0"/>
              <a:t> </a:t>
            </a:r>
            <a:r>
              <a:rPr lang="en-IN" dirty="0" err="1"/>
              <a:t>áPôRÕ</a:t>
            </a:r>
            <a:r>
              <a:rPr lang="en-IN" dirty="0"/>
              <a:t> </a:t>
            </a:r>
            <a:r>
              <a:rPr lang="en-IN" dirty="0" err="1"/>
              <a:t>JußªpûX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9CF8E-45A1-4130-9195-D1BF8E4307A2}"/>
              </a:ext>
            </a:extLst>
          </p:cNvPr>
          <p:cNvSpPr txBox="1"/>
          <p:nvPr/>
        </p:nvSpPr>
        <p:spPr>
          <a:xfrm>
            <a:off x="0" y="5436367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AYo</a:t>
            </a:r>
            <a:r>
              <a:rPr lang="en-IN" sz="4000" dirty="0"/>
              <a:t> </a:t>
            </a:r>
            <a:r>
              <a:rPr lang="en-IN" sz="4000" dirty="0" err="1"/>
              <a:t>YôojûR</a:t>
            </a:r>
            <a:r>
              <a:rPr lang="en-IN" sz="4000" dirty="0"/>
              <a:t> </a:t>
            </a:r>
            <a:r>
              <a:rPr lang="en-IN" sz="4000" dirty="0" err="1"/>
              <a:t>Gußm</a:t>
            </a:r>
            <a:r>
              <a:rPr lang="en-IN" sz="4000" dirty="0"/>
              <a:t> </a:t>
            </a:r>
            <a:r>
              <a:rPr lang="en-IN" sz="4000" dirty="0" err="1"/>
              <a:t>ùYßûUVôL</a:t>
            </a:r>
            <a:r>
              <a:rPr lang="en-IN" sz="4000" dirty="0"/>
              <a:t> §</a:t>
            </a:r>
            <a:r>
              <a:rPr lang="en-IN" sz="4000" dirty="0" err="1"/>
              <a:t>Úm×YÕ</a:t>
            </a:r>
            <a:r>
              <a:rPr lang="en-IN" sz="4000" dirty="0"/>
              <a:t> </a:t>
            </a:r>
            <a:r>
              <a:rPr lang="en-IN" sz="4000" dirty="0" err="1"/>
              <a:t>CpûX</a:t>
            </a:r>
            <a:r>
              <a:rPr lang="en-IN" sz="4000" dirty="0"/>
              <a:t> </a:t>
            </a:r>
            <a:r>
              <a:rPr lang="en-IN" sz="4000" dirty="0" err="1"/>
              <a:t>CVXôRÕ</a:t>
            </a:r>
            <a:r>
              <a:rPr lang="en-IN" sz="4000" dirty="0"/>
              <a:t> </a:t>
            </a:r>
            <a:r>
              <a:rPr lang="en-IN" sz="4000" dirty="0" err="1"/>
              <a:t>GuTÕ</a:t>
            </a:r>
            <a:r>
              <a:rPr lang="en-IN" sz="4000" dirty="0"/>
              <a:t> </a:t>
            </a:r>
            <a:r>
              <a:rPr lang="en-IN" sz="4000" dirty="0" err="1"/>
              <a:t>AYo</a:t>
            </a:r>
            <a:r>
              <a:rPr lang="en-IN" sz="4000" dirty="0"/>
              <a:t> </a:t>
            </a:r>
            <a:r>
              <a:rPr lang="en-IN" sz="4000" dirty="0" err="1"/>
              <a:t>ALWô</a:t>
            </a:r>
            <a:r>
              <a:rPr lang="en-IN" sz="4000" dirty="0"/>
              <a:t>§«p </a:t>
            </a:r>
            <a:r>
              <a:rPr lang="en-IN" sz="4000" dirty="0" err="1"/>
              <a:t>CpûX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A4634-B909-4C00-A94C-8EB3AC0E7178}"/>
              </a:ext>
            </a:extLst>
          </p:cNvPr>
          <p:cNvSpPr txBox="1"/>
          <p:nvPr/>
        </p:nvSpPr>
        <p:spPr>
          <a:xfrm>
            <a:off x="-1" y="537298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AYo</a:t>
            </a:r>
            <a:r>
              <a:rPr lang="en-IN" sz="4400" dirty="0"/>
              <a:t> </a:t>
            </a:r>
            <a:r>
              <a:rPr lang="en-IN" sz="4400" dirty="0" err="1"/>
              <a:t>YôojûR</a:t>
            </a:r>
            <a:r>
              <a:rPr lang="en-IN" sz="4400" dirty="0"/>
              <a:t>«]</a:t>
            </a:r>
            <a:r>
              <a:rPr lang="en-IN" sz="4400" dirty="0" err="1"/>
              <a:t>ôúX</a:t>
            </a:r>
            <a:r>
              <a:rPr lang="en-IN" sz="4400" dirty="0"/>
              <a:t> </a:t>
            </a:r>
            <a:r>
              <a:rPr lang="en-IN" sz="4400" dirty="0" err="1"/>
              <a:t>EXLm</a:t>
            </a:r>
            <a:r>
              <a:rPr lang="en-IN" sz="4400" dirty="0"/>
              <a:t> </a:t>
            </a:r>
            <a:r>
              <a:rPr lang="en-IN" sz="4400" dirty="0" err="1"/>
              <a:t>EiPô</a:t>
            </a:r>
            <a:r>
              <a:rPr lang="en-IN" sz="4400" dirty="0"/>
              <a:t>]Õ </a:t>
            </a:r>
          </a:p>
          <a:p>
            <a:r>
              <a:rPr lang="en-IN" sz="4400" dirty="0" err="1"/>
              <a:t>AYo</a:t>
            </a:r>
            <a:r>
              <a:rPr lang="en-IN" sz="4400" dirty="0"/>
              <a:t> </a:t>
            </a:r>
            <a:r>
              <a:rPr lang="en-IN" sz="4400" dirty="0" err="1"/>
              <a:t>YôojûR</a:t>
            </a:r>
            <a:r>
              <a:rPr lang="en-IN" sz="4400" dirty="0"/>
              <a:t>«]</a:t>
            </a:r>
            <a:r>
              <a:rPr lang="en-IN" sz="4400" dirty="0" err="1"/>
              <a:t>ôúX</a:t>
            </a:r>
            <a:r>
              <a:rPr lang="en-IN" sz="4400" dirty="0"/>
              <a:t> </a:t>
            </a:r>
            <a:r>
              <a:rPr lang="en-IN" sz="4400" dirty="0" err="1"/>
              <a:t>ùY°fNm</a:t>
            </a:r>
            <a:r>
              <a:rPr lang="en-IN" sz="4400" dirty="0"/>
              <a:t> </a:t>
            </a:r>
            <a:r>
              <a:rPr lang="en-IN" sz="4400" dirty="0" err="1"/>
              <a:t>EiPô</a:t>
            </a:r>
            <a:r>
              <a:rPr lang="en-IN" sz="4400" dirty="0"/>
              <a:t>]Õ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C7F7D-159D-4B63-98D4-575B266AB4ED}"/>
              </a:ext>
            </a:extLst>
          </p:cNvPr>
          <p:cNvSpPr txBox="1"/>
          <p:nvPr/>
        </p:nvSpPr>
        <p:spPr>
          <a:xfrm>
            <a:off x="-1" y="534137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«]</a:t>
            </a:r>
            <a:r>
              <a:rPr lang="en-IN" dirty="0" err="1"/>
              <a:t>ôúX</a:t>
            </a:r>
            <a:r>
              <a:rPr lang="en-IN" dirty="0"/>
              <a:t> </a:t>
            </a:r>
            <a:r>
              <a:rPr lang="en-IN" dirty="0" err="1"/>
              <a:t>ÏÚPu</a:t>
            </a:r>
            <a:r>
              <a:rPr lang="en-IN" dirty="0"/>
              <a:t> Li §\</a:t>
            </a:r>
            <a:r>
              <a:rPr lang="en-IN" dirty="0" err="1"/>
              <a:t>kRÕ</a:t>
            </a:r>
            <a:r>
              <a:rPr lang="en-IN" dirty="0"/>
              <a:t> </a:t>
            </a:r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«]</a:t>
            </a:r>
            <a:r>
              <a:rPr lang="en-IN" dirty="0" err="1"/>
              <a:t>ôúX</a:t>
            </a:r>
            <a:r>
              <a:rPr lang="en-IN" dirty="0"/>
              <a:t> </a:t>
            </a:r>
            <a:r>
              <a:rPr lang="en-IN" dirty="0" err="1"/>
              <a:t>ùN®Pu</a:t>
            </a:r>
            <a:r>
              <a:rPr lang="en-IN" dirty="0"/>
              <a:t> </a:t>
            </a:r>
            <a:r>
              <a:rPr lang="en-IN" dirty="0" err="1"/>
              <a:t>LôÕ</a:t>
            </a:r>
            <a:r>
              <a:rPr lang="en-IN" dirty="0"/>
              <a:t> </a:t>
            </a:r>
            <a:r>
              <a:rPr lang="en-IN" dirty="0" err="1"/>
              <a:t>úLhPÕ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39C39-ED9A-4693-BD85-EDAC942AA7CF}"/>
              </a:ext>
            </a:extLst>
          </p:cNvPr>
          <p:cNvSpPr txBox="1"/>
          <p:nvPr/>
        </p:nvSpPr>
        <p:spPr>
          <a:xfrm>
            <a:off x="0" y="5424493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AYo</a:t>
            </a:r>
            <a:r>
              <a:rPr lang="en-IN" sz="4000" dirty="0"/>
              <a:t> </a:t>
            </a:r>
            <a:r>
              <a:rPr lang="en-IN" sz="4000" dirty="0" err="1"/>
              <a:t>YôojûR</a:t>
            </a:r>
            <a:r>
              <a:rPr lang="en-IN" sz="4000" dirty="0"/>
              <a:t> </a:t>
            </a:r>
            <a:r>
              <a:rPr lang="en-IN" sz="4000" dirty="0" err="1"/>
              <a:t>Juß</a:t>
            </a:r>
            <a:r>
              <a:rPr lang="en-IN" sz="4000" dirty="0"/>
              <a:t> </a:t>
            </a:r>
            <a:r>
              <a:rPr lang="en-IN" sz="4000" dirty="0" err="1"/>
              <a:t>úTôÕm</a:t>
            </a:r>
            <a:r>
              <a:rPr lang="en-IN" sz="4000" dirty="0"/>
              <a:t> Eu ¨</a:t>
            </a:r>
            <a:r>
              <a:rPr lang="en-IN" sz="4000" dirty="0" err="1"/>
              <a:t>ûXûUûV</a:t>
            </a:r>
            <a:r>
              <a:rPr lang="en-IN" sz="4000" dirty="0"/>
              <a:t> </a:t>
            </a:r>
            <a:r>
              <a:rPr lang="en-IN" sz="4000" dirty="0" err="1"/>
              <a:t>Uôt</a:t>
            </a:r>
            <a:r>
              <a:rPr lang="en-IN" sz="4000" dirty="0"/>
              <a:t>\ </a:t>
            </a:r>
            <a:r>
              <a:rPr lang="en-IN" sz="4000" dirty="0" err="1"/>
              <a:t>AYo</a:t>
            </a:r>
            <a:r>
              <a:rPr lang="en-IN" sz="4000" dirty="0"/>
              <a:t> </a:t>
            </a:r>
            <a:r>
              <a:rPr lang="en-IN" sz="4000" dirty="0" err="1"/>
              <a:t>YôojûR</a:t>
            </a:r>
            <a:r>
              <a:rPr lang="en-IN" sz="4000" dirty="0"/>
              <a:t> </a:t>
            </a:r>
            <a:r>
              <a:rPr lang="en-IN" sz="4000" dirty="0" err="1"/>
              <a:t>Juß</a:t>
            </a:r>
            <a:r>
              <a:rPr lang="en-IN" sz="4000" dirty="0"/>
              <a:t> </a:t>
            </a:r>
            <a:r>
              <a:rPr lang="en-IN" sz="4000" dirty="0" err="1"/>
              <a:t>úTôÕm</a:t>
            </a:r>
            <a:r>
              <a:rPr lang="en-IN" sz="4000" dirty="0"/>
              <a:t> Eu </a:t>
            </a:r>
            <a:r>
              <a:rPr lang="en-IN" sz="4000" dirty="0" err="1"/>
              <a:t>ÕdLjûR</a:t>
            </a:r>
            <a:r>
              <a:rPr lang="en-IN" sz="4000" dirty="0"/>
              <a:t> </a:t>
            </a:r>
            <a:r>
              <a:rPr lang="en-IN" sz="4000" dirty="0" err="1"/>
              <a:t>úTôdL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3920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3131C-6946-41C7-9B4F-CBA1D761C976}"/>
              </a:ext>
            </a:extLst>
          </p:cNvPr>
          <p:cNvSpPr txBox="1"/>
          <p:nvPr/>
        </p:nvSpPr>
        <p:spPr>
          <a:xfrm>
            <a:off x="0" y="536258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«]</a:t>
            </a:r>
            <a:r>
              <a:rPr lang="en-IN" dirty="0" err="1"/>
              <a:t>ôúX</a:t>
            </a:r>
            <a:r>
              <a:rPr lang="en-IN" dirty="0"/>
              <a:t> </a:t>
            </a:r>
            <a:r>
              <a:rPr lang="en-IN" dirty="0" err="1"/>
              <a:t>TôYjûR</a:t>
            </a:r>
            <a:r>
              <a:rPr lang="en-IN" dirty="0"/>
              <a:t> </a:t>
            </a:r>
            <a:r>
              <a:rPr lang="en-IN" dirty="0" err="1"/>
              <a:t>úUtùLôsúYu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«]</a:t>
            </a:r>
            <a:r>
              <a:rPr lang="en-IN" dirty="0" err="1"/>
              <a:t>ôúX</a:t>
            </a:r>
            <a:r>
              <a:rPr lang="en-IN" dirty="0"/>
              <a:t> </a:t>
            </a:r>
            <a:r>
              <a:rPr lang="en-IN" dirty="0" err="1"/>
              <a:t>NjÕÚûY</a:t>
            </a:r>
            <a:r>
              <a:rPr lang="en-IN" dirty="0"/>
              <a:t> </a:t>
            </a:r>
            <a:r>
              <a:rPr lang="en-IN" dirty="0" err="1"/>
              <a:t>ùYpúYu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23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F6A8C-1A2F-43E2-873C-9474446126DF}"/>
              </a:ext>
            </a:extLst>
          </p:cNvPr>
          <p:cNvSpPr txBox="1"/>
          <p:nvPr/>
        </p:nvSpPr>
        <p:spPr>
          <a:xfrm>
            <a:off x="0" y="5353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«]</a:t>
            </a:r>
            <a:r>
              <a:rPr lang="en-IN" dirty="0" err="1"/>
              <a:t>ôúX</a:t>
            </a:r>
            <a:r>
              <a:rPr lang="en-IN" dirty="0"/>
              <a:t> </a:t>
            </a:r>
            <a:r>
              <a:rPr lang="en-IN" dirty="0" err="1"/>
              <a:t>úRôp®Lû</a:t>
            </a:r>
            <a:r>
              <a:rPr lang="en-IN" dirty="0"/>
              <a:t>[ </a:t>
            </a:r>
            <a:r>
              <a:rPr lang="en-IN" dirty="0" err="1"/>
              <a:t>Ø±V¥lúTu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«]</a:t>
            </a:r>
            <a:r>
              <a:rPr lang="en-IN" dirty="0" err="1"/>
              <a:t>ôúX</a:t>
            </a:r>
            <a:r>
              <a:rPr lang="en-IN" dirty="0"/>
              <a:t> </a:t>
            </a:r>
            <a:r>
              <a:rPr lang="en-IN" dirty="0" err="1"/>
              <a:t>YôrdûL«úX</a:t>
            </a:r>
            <a:r>
              <a:rPr lang="en-IN" dirty="0"/>
              <a:t> ù_«</a:t>
            </a:r>
            <a:r>
              <a:rPr lang="en-IN" dirty="0" err="1"/>
              <a:t>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10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7DC21-9686-49DF-AA0C-7CFFA6CE1FDC}"/>
              </a:ext>
            </a:extLst>
          </p:cNvPr>
          <p:cNvSpPr txBox="1"/>
          <p:nvPr/>
        </p:nvSpPr>
        <p:spPr>
          <a:xfrm>
            <a:off x="0" y="5424492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AYo</a:t>
            </a:r>
            <a:r>
              <a:rPr lang="en-IN" sz="4000" dirty="0"/>
              <a:t> </a:t>
            </a:r>
            <a:r>
              <a:rPr lang="en-IN" sz="4000" dirty="0" err="1"/>
              <a:t>YôojûR</a:t>
            </a:r>
            <a:r>
              <a:rPr lang="en-IN" sz="4000" dirty="0"/>
              <a:t> </a:t>
            </a:r>
            <a:r>
              <a:rPr lang="en-IN" sz="4000" dirty="0" err="1"/>
              <a:t>Juß</a:t>
            </a:r>
            <a:r>
              <a:rPr lang="en-IN" sz="4000" dirty="0"/>
              <a:t> </a:t>
            </a:r>
            <a:r>
              <a:rPr lang="en-IN" sz="4000" dirty="0" err="1"/>
              <a:t>úTôÕm</a:t>
            </a:r>
            <a:r>
              <a:rPr lang="en-IN" sz="4000" dirty="0"/>
              <a:t> </a:t>
            </a:r>
            <a:r>
              <a:rPr lang="en-IN" sz="4000" dirty="0" err="1"/>
              <a:t>SmûU</a:t>
            </a:r>
            <a:r>
              <a:rPr lang="en-IN" sz="4000" dirty="0"/>
              <a:t> ®</a:t>
            </a:r>
            <a:r>
              <a:rPr lang="en-IN" sz="4000" dirty="0" err="1"/>
              <a:t>ÓRûXVôdL</a:t>
            </a:r>
            <a:r>
              <a:rPr lang="en-IN" sz="4000" dirty="0"/>
              <a:t> </a:t>
            </a:r>
            <a:r>
              <a:rPr lang="en-IN" sz="4000" dirty="0" err="1"/>
              <a:t>AYo</a:t>
            </a:r>
            <a:r>
              <a:rPr lang="en-IN" sz="4000" dirty="0"/>
              <a:t> </a:t>
            </a:r>
            <a:r>
              <a:rPr lang="en-IN" sz="4000" dirty="0" err="1"/>
              <a:t>YôojûR</a:t>
            </a:r>
            <a:r>
              <a:rPr lang="en-IN" sz="4000" dirty="0"/>
              <a:t> </a:t>
            </a:r>
            <a:r>
              <a:rPr lang="en-IN" sz="4000" dirty="0" err="1"/>
              <a:t>Juß</a:t>
            </a:r>
            <a:r>
              <a:rPr lang="en-IN" sz="4000" dirty="0"/>
              <a:t> </a:t>
            </a:r>
            <a:r>
              <a:rPr lang="en-IN" sz="4000" dirty="0" err="1"/>
              <a:t>úTôÕm</a:t>
            </a:r>
            <a:r>
              <a:rPr lang="en-IN" sz="4000" dirty="0"/>
              <a:t> </a:t>
            </a:r>
            <a:r>
              <a:rPr lang="en-IN" sz="4000" dirty="0" err="1"/>
              <a:t>Guû</a:t>
            </a:r>
            <a:r>
              <a:rPr lang="en-IN" sz="4000" dirty="0"/>
              <a:t>] </a:t>
            </a:r>
            <a:r>
              <a:rPr lang="en-IN" sz="4000" dirty="0" err="1"/>
              <a:t>TWúXôLm</a:t>
            </a:r>
            <a:r>
              <a:rPr lang="en-IN" sz="4000" dirty="0"/>
              <a:t> </a:t>
            </a:r>
            <a:r>
              <a:rPr lang="en-IN" sz="4000" dirty="0" err="1"/>
              <a:t>úNodL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7637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</TotalTime>
  <Words>172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2022-02-27T04:09:52Z</dcterms:modified>
</cp:coreProperties>
</file>