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3" r:id="rId3"/>
    <p:sldId id="395" r:id="rId4"/>
    <p:sldId id="3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facebook.etzm@gmail.com" userId="05f0189a5894c19d" providerId="LiveId" clId="{CDD57AB6-DFA4-4B41-A149-8A72AAA3BAFA}"/>
    <pc:docChg chg="addSld delSld modSld">
      <pc:chgData name="facebook.etzm@gmail.com" userId="05f0189a5894c19d" providerId="LiveId" clId="{CDD57AB6-DFA4-4B41-A149-8A72AAA3BAFA}" dt="2022-02-15T10:52:13.043" v="412" actId="47"/>
      <pc:docMkLst>
        <pc:docMk/>
      </pc:docMkLst>
      <pc:sldChg chg="del">
        <pc:chgData name="facebook.etzm@gmail.com" userId="05f0189a5894c19d" providerId="LiveId" clId="{CDD57AB6-DFA4-4B41-A149-8A72AAA3BAFA}" dt="2022-02-15T10:52:13.043" v="412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CDD57AB6-DFA4-4B41-A149-8A72AAA3BAFA}" dt="2022-02-15T10:47:58.747" v="68" actId="1035"/>
        <pc:sldMkLst>
          <pc:docMk/>
          <pc:sldMk cId="944968354" sldId="391"/>
        </pc:sldMkLst>
        <pc:spChg chg="add mod">
          <ac:chgData name="facebook.etzm@gmail.com" userId="05f0189a5894c19d" providerId="LiveId" clId="{CDD57AB6-DFA4-4B41-A149-8A72AAA3BAFA}" dt="2022-02-15T10:47:58.747" v="68" actId="1035"/>
          <ac:spMkLst>
            <pc:docMk/>
            <pc:sldMk cId="944968354" sldId="391"/>
            <ac:spMk id="4" creationId="{E8E10969-A0F9-4E58-AE27-B7F7AF7B29B1}"/>
          </ac:spMkLst>
        </pc:spChg>
      </pc:sldChg>
      <pc:sldChg chg="addSp modSp mod">
        <pc:chgData name="facebook.etzm@gmail.com" userId="05f0189a5894c19d" providerId="LiveId" clId="{CDD57AB6-DFA4-4B41-A149-8A72AAA3BAFA}" dt="2022-02-15T10:48:49.940" v="139" actId="1036"/>
        <pc:sldMkLst>
          <pc:docMk/>
          <pc:sldMk cId="1414681237" sldId="392"/>
        </pc:sldMkLst>
        <pc:spChg chg="add mod">
          <ac:chgData name="facebook.etzm@gmail.com" userId="05f0189a5894c19d" providerId="LiveId" clId="{CDD57AB6-DFA4-4B41-A149-8A72AAA3BAFA}" dt="2022-02-15T10:48:49.940" v="139" actId="1036"/>
          <ac:spMkLst>
            <pc:docMk/>
            <pc:sldMk cId="1414681237" sldId="392"/>
            <ac:spMk id="4" creationId="{D94200B3-E63B-4B12-9184-67AF3249E490}"/>
          </ac:spMkLst>
        </pc:spChg>
      </pc:sldChg>
      <pc:sldChg chg="addSp modSp mod">
        <pc:chgData name="facebook.etzm@gmail.com" userId="05f0189a5894c19d" providerId="LiveId" clId="{CDD57AB6-DFA4-4B41-A149-8A72AAA3BAFA}" dt="2022-02-15T10:49:22.982" v="179" actId="1035"/>
        <pc:sldMkLst>
          <pc:docMk/>
          <pc:sldMk cId="4103851070" sldId="393"/>
        </pc:sldMkLst>
        <pc:spChg chg="add mod">
          <ac:chgData name="facebook.etzm@gmail.com" userId="05f0189a5894c19d" providerId="LiveId" clId="{CDD57AB6-DFA4-4B41-A149-8A72AAA3BAFA}" dt="2022-02-15T10:49:22.982" v="179" actId="1035"/>
          <ac:spMkLst>
            <pc:docMk/>
            <pc:sldMk cId="4103851070" sldId="393"/>
            <ac:spMk id="4" creationId="{3E69B411-7A8B-47C0-A1F9-20BBD3548EEA}"/>
          </ac:spMkLst>
        </pc:spChg>
      </pc:sldChg>
      <pc:sldChg chg="addSp modSp mod">
        <pc:chgData name="facebook.etzm@gmail.com" userId="05f0189a5894c19d" providerId="LiveId" clId="{CDD57AB6-DFA4-4B41-A149-8A72AAA3BAFA}" dt="2022-02-15T10:49:53.008" v="226" actId="1035"/>
        <pc:sldMkLst>
          <pc:docMk/>
          <pc:sldMk cId="659567130" sldId="394"/>
        </pc:sldMkLst>
        <pc:spChg chg="add mod">
          <ac:chgData name="facebook.etzm@gmail.com" userId="05f0189a5894c19d" providerId="LiveId" clId="{CDD57AB6-DFA4-4B41-A149-8A72AAA3BAFA}" dt="2022-02-15T10:49:53.008" v="226" actId="1035"/>
          <ac:spMkLst>
            <pc:docMk/>
            <pc:sldMk cId="659567130" sldId="394"/>
            <ac:spMk id="4" creationId="{FC08BB21-3347-454C-9446-3AE465FC274E}"/>
          </ac:spMkLst>
        </pc:spChg>
      </pc:sldChg>
      <pc:sldChg chg="addSp modSp mod">
        <pc:chgData name="facebook.etzm@gmail.com" userId="05f0189a5894c19d" providerId="LiveId" clId="{CDD57AB6-DFA4-4B41-A149-8A72AAA3BAFA}" dt="2022-02-15T10:50:25.247" v="272" actId="1035"/>
        <pc:sldMkLst>
          <pc:docMk/>
          <pc:sldMk cId="859356432" sldId="395"/>
        </pc:sldMkLst>
        <pc:spChg chg="add mod">
          <ac:chgData name="facebook.etzm@gmail.com" userId="05f0189a5894c19d" providerId="LiveId" clId="{CDD57AB6-DFA4-4B41-A149-8A72AAA3BAFA}" dt="2022-02-15T10:50:25.247" v="272" actId="1035"/>
          <ac:spMkLst>
            <pc:docMk/>
            <pc:sldMk cId="859356432" sldId="395"/>
            <ac:spMk id="4" creationId="{066031A9-3B55-4003-A791-5FBAFCB9F9F8}"/>
          </ac:spMkLst>
        </pc:spChg>
      </pc:sldChg>
      <pc:sldChg chg="addSp modSp add mod">
        <pc:chgData name="facebook.etzm@gmail.com" userId="05f0189a5894c19d" providerId="LiveId" clId="{CDD57AB6-DFA4-4B41-A149-8A72AAA3BAFA}" dt="2022-02-15T10:50:54.078" v="310" actId="1036"/>
        <pc:sldMkLst>
          <pc:docMk/>
          <pc:sldMk cId="366350578" sldId="396"/>
        </pc:sldMkLst>
        <pc:spChg chg="add mod">
          <ac:chgData name="facebook.etzm@gmail.com" userId="05f0189a5894c19d" providerId="LiveId" clId="{CDD57AB6-DFA4-4B41-A149-8A72AAA3BAFA}" dt="2022-02-15T10:50:54.078" v="310" actId="1036"/>
          <ac:spMkLst>
            <pc:docMk/>
            <pc:sldMk cId="366350578" sldId="396"/>
            <ac:spMk id="4" creationId="{AFE6DB6D-CAD8-4169-B610-6F46D4DE09ED}"/>
          </ac:spMkLst>
        </pc:spChg>
      </pc:sldChg>
      <pc:sldChg chg="addSp modSp add mod">
        <pc:chgData name="facebook.etzm@gmail.com" userId="05f0189a5894c19d" providerId="LiveId" clId="{CDD57AB6-DFA4-4B41-A149-8A72AAA3BAFA}" dt="2022-02-15T10:51:26.253" v="365" actId="1035"/>
        <pc:sldMkLst>
          <pc:docMk/>
          <pc:sldMk cId="260427934" sldId="397"/>
        </pc:sldMkLst>
        <pc:spChg chg="add mod">
          <ac:chgData name="facebook.etzm@gmail.com" userId="05f0189a5894c19d" providerId="LiveId" clId="{CDD57AB6-DFA4-4B41-A149-8A72AAA3BAFA}" dt="2022-02-15T10:51:26.253" v="365" actId="1035"/>
          <ac:spMkLst>
            <pc:docMk/>
            <pc:sldMk cId="260427934" sldId="397"/>
            <ac:spMk id="4" creationId="{1C7E827F-B744-47A4-BD49-2E02D384FF0E}"/>
          </ac:spMkLst>
        </pc:spChg>
      </pc:sldChg>
      <pc:sldChg chg="addSp modSp add mod">
        <pc:chgData name="facebook.etzm@gmail.com" userId="05f0189a5894c19d" providerId="LiveId" clId="{CDD57AB6-DFA4-4B41-A149-8A72AAA3BAFA}" dt="2022-02-15T10:52:03.608" v="411" actId="1035"/>
        <pc:sldMkLst>
          <pc:docMk/>
          <pc:sldMk cId="2394225324" sldId="398"/>
        </pc:sldMkLst>
        <pc:spChg chg="add mod">
          <ac:chgData name="facebook.etzm@gmail.com" userId="05f0189a5894c19d" providerId="LiveId" clId="{CDD57AB6-DFA4-4B41-A149-8A72AAA3BAFA}" dt="2022-02-15T10:52:03.608" v="411" actId="1035"/>
          <ac:spMkLst>
            <pc:docMk/>
            <pc:sldMk cId="2394225324" sldId="398"/>
            <ac:spMk id="4" creationId="{C599D910-94C7-42BF-AC7B-242CE2D82E22}"/>
          </ac:spMkLst>
        </pc:spChg>
      </pc:sldChg>
      <pc:sldChg chg="add del">
        <pc:chgData name="facebook.etzm@gmail.com" userId="05f0189a5894c19d" providerId="LiveId" clId="{CDD57AB6-DFA4-4B41-A149-8A72AAA3BAFA}" dt="2022-02-15T10:47:18.766" v="22" actId="47"/>
        <pc:sldMkLst>
          <pc:docMk/>
          <pc:sldMk cId="2555658604" sldId="399"/>
        </pc:sldMkLst>
      </pc:sldChg>
      <pc:sldChg chg="add del">
        <pc:chgData name="facebook.etzm@gmail.com" userId="05f0189a5894c19d" providerId="LiveId" clId="{CDD57AB6-DFA4-4B41-A149-8A72AAA3BAFA}" dt="2022-02-15T10:47:18.043" v="21" actId="47"/>
        <pc:sldMkLst>
          <pc:docMk/>
          <pc:sldMk cId="2777661820" sldId="400"/>
        </pc:sldMkLst>
      </pc:sldChg>
      <pc:sldChg chg="add del">
        <pc:chgData name="facebook.etzm@gmail.com" userId="05f0189a5894c19d" providerId="LiveId" clId="{CDD57AB6-DFA4-4B41-A149-8A72AAA3BAFA}" dt="2022-02-15T10:47:17.568" v="20" actId="47"/>
        <pc:sldMkLst>
          <pc:docMk/>
          <pc:sldMk cId="1818096690" sldId="401"/>
        </pc:sldMkLst>
      </pc:sldChg>
      <pc:sldChg chg="add del">
        <pc:chgData name="facebook.etzm@gmail.com" userId="05f0189a5894c19d" providerId="LiveId" clId="{CDD57AB6-DFA4-4B41-A149-8A72AAA3BAFA}" dt="2022-02-15T10:47:17.058" v="19" actId="47"/>
        <pc:sldMkLst>
          <pc:docMk/>
          <pc:sldMk cId="1210052248" sldId="402"/>
        </pc:sldMkLst>
      </pc:sldChg>
      <pc:sldChg chg="add del">
        <pc:chgData name="facebook.etzm@gmail.com" userId="05f0189a5894c19d" providerId="LiveId" clId="{CDD57AB6-DFA4-4B41-A149-8A72AAA3BAFA}" dt="2022-02-15T10:47:16.566" v="18" actId="47"/>
        <pc:sldMkLst>
          <pc:docMk/>
          <pc:sldMk cId="3299865261" sldId="403"/>
        </pc:sldMkLst>
      </pc:sldChg>
      <pc:sldChg chg="add del">
        <pc:chgData name="facebook.etzm@gmail.com" userId="05f0189a5894c19d" providerId="LiveId" clId="{CDD57AB6-DFA4-4B41-A149-8A72AAA3BAFA}" dt="2022-02-15T10:47:16.140" v="17" actId="47"/>
        <pc:sldMkLst>
          <pc:docMk/>
          <pc:sldMk cId="1775210088" sldId="404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CC01AB10-A1C1-4DEF-80AA-6E769B7BBF79}"/>
    <pc:docChg chg="undo custSel delSld modSld">
      <pc:chgData name="Samson Christopher" userId="6a13b5f1e64a53ae" providerId="LiveId" clId="{CC01AB10-A1C1-4DEF-80AA-6E769B7BBF79}" dt="2022-02-27T04:14:16.806" v="64"/>
      <pc:docMkLst>
        <pc:docMk/>
      </pc:docMkLst>
      <pc:sldChg chg="modSp mod">
        <pc:chgData name="Samson Christopher" userId="6a13b5f1e64a53ae" providerId="LiveId" clId="{CC01AB10-A1C1-4DEF-80AA-6E769B7BBF79}" dt="2022-02-27T04:14:16.806" v="64"/>
        <pc:sldMkLst>
          <pc:docMk/>
          <pc:sldMk cId="944968354" sldId="391"/>
        </pc:sldMkLst>
        <pc:spChg chg="mod">
          <ac:chgData name="Samson Christopher" userId="6a13b5f1e64a53ae" providerId="LiveId" clId="{CC01AB10-A1C1-4DEF-80AA-6E769B7BBF79}" dt="2022-02-27T04:14:16.806" v="64"/>
          <ac:spMkLst>
            <pc:docMk/>
            <pc:sldMk cId="944968354" sldId="391"/>
            <ac:spMk id="4" creationId="{E8E10969-A0F9-4E58-AE27-B7F7AF7B29B1}"/>
          </ac:spMkLst>
        </pc:spChg>
      </pc:sldChg>
      <pc:sldChg chg="delSp modSp del mod">
        <pc:chgData name="Samson Christopher" userId="6a13b5f1e64a53ae" providerId="LiveId" clId="{CC01AB10-A1C1-4DEF-80AA-6E769B7BBF79}" dt="2022-02-27T04:10:56.951" v="14" actId="47"/>
        <pc:sldMkLst>
          <pc:docMk/>
          <pc:sldMk cId="1414681237" sldId="392"/>
        </pc:sldMkLst>
        <pc:spChg chg="del mod">
          <ac:chgData name="Samson Christopher" userId="6a13b5f1e64a53ae" providerId="LiveId" clId="{CC01AB10-A1C1-4DEF-80AA-6E769B7BBF79}" dt="2022-02-27T04:10:37.495" v="4"/>
          <ac:spMkLst>
            <pc:docMk/>
            <pc:sldMk cId="1414681237" sldId="392"/>
            <ac:spMk id="4" creationId="{D94200B3-E63B-4B12-9184-67AF3249E490}"/>
          </ac:spMkLst>
        </pc:spChg>
      </pc:sldChg>
      <pc:sldChg chg="modSp mod">
        <pc:chgData name="Samson Christopher" userId="6a13b5f1e64a53ae" providerId="LiveId" clId="{CC01AB10-A1C1-4DEF-80AA-6E769B7BBF79}" dt="2022-02-27T04:11:35.348" v="27" actId="1036"/>
        <pc:sldMkLst>
          <pc:docMk/>
          <pc:sldMk cId="4103851070" sldId="393"/>
        </pc:sldMkLst>
        <pc:spChg chg="mod">
          <ac:chgData name="Samson Christopher" userId="6a13b5f1e64a53ae" providerId="LiveId" clId="{CC01AB10-A1C1-4DEF-80AA-6E769B7BBF79}" dt="2022-02-27T04:11:35.348" v="27" actId="1036"/>
          <ac:spMkLst>
            <pc:docMk/>
            <pc:sldMk cId="4103851070" sldId="393"/>
            <ac:spMk id="4" creationId="{3E69B411-7A8B-47C0-A1F9-20BBD3548EEA}"/>
          </ac:spMkLst>
        </pc:spChg>
      </pc:sldChg>
      <pc:sldChg chg="delSp modSp del mod">
        <pc:chgData name="Samson Christopher" userId="6a13b5f1e64a53ae" providerId="LiveId" clId="{CC01AB10-A1C1-4DEF-80AA-6E769B7BBF79}" dt="2022-02-27T04:11:40.462" v="28" actId="47"/>
        <pc:sldMkLst>
          <pc:docMk/>
          <pc:sldMk cId="659567130" sldId="394"/>
        </pc:sldMkLst>
        <pc:spChg chg="del mod">
          <ac:chgData name="Samson Christopher" userId="6a13b5f1e64a53ae" providerId="LiveId" clId="{CC01AB10-A1C1-4DEF-80AA-6E769B7BBF79}" dt="2022-02-27T04:11:21.741" v="19"/>
          <ac:spMkLst>
            <pc:docMk/>
            <pc:sldMk cId="659567130" sldId="394"/>
            <ac:spMk id="4" creationId="{FC08BB21-3347-454C-9446-3AE465FC274E}"/>
          </ac:spMkLst>
        </pc:spChg>
      </pc:sldChg>
      <pc:sldChg chg="modSp mod">
        <pc:chgData name="Samson Christopher" userId="6a13b5f1e64a53ae" providerId="LiveId" clId="{CC01AB10-A1C1-4DEF-80AA-6E769B7BBF79}" dt="2022-02-27T04:12:13.719" v="46" actId="1035"/>
        <pc:sldMkLst>
          <pc:docMk/>
          <pc:sldMk cId="859356432" sldId="395"/>
        </pc:sldMkLst>
        <pc:spChg chg="mod">
          <ac:chgData name="Samson Christopher" userId="6a13b5f1e64a53ae" providerId="LiveId" clId="{CC01AB10-A1C1-4DEF-80AA-6E769B7BBF79}" dt="2022-02-27T04:12:13.719" v="46" actId="1035"/>
          <ac:spMkLst>
            <pc:docMk/>
            <pc:sldMk cId="859356432" sldId="395"/>
            <ac:spMk id="4" creationId="{066031A9-3B55-4003-A791-5FBAFCB9F9F8}"/>
          </ac:spMkLst>
        </pc:spChg>
      </pc:sldChg>
      <pc:sldChg chg="delSp modSp del mod">
        <pc:chgData name="Samson Christopher" userId="6a13b5f1e64a53ae" providerId="LiveId" clId="{CC01AB10-A1C1-4DEF-80AA-6E769B7BBF79}" dt="2022-02-27T04:12:16.391" v="47" actId="47"/>
        <pc:sldMkLst>
          <pc:docMk/>
          <pc:sldMk cId="366350578" sldId="396"/>
        </pc:sldMkLst>
        <pc:spChg chg="del mod">
          <ac:chgData name="Samson Christopher" userId="6a13b5f1e64a53ae" providerId="LiveId" clId="{CC01AB10-A1C1-4DEF-80AA-6E769B7BBF79}" dt="2022-02-27T04:12:02.338" v="37"/>
          <ac:spMkLst>
            <pc:docMk/>
            <pc:sldMk cId="366350578" sldId="396"/>
            <ac:spMk id="4" creationId="{AFE6DB6D-CAD8-4169-B610-6F46D4DE09ED}"/>
          </ac:spMkLst>
        </pc:spChg>
      </pc:sldChg>
      <pc:sldChg chg="modSp mod">
        <pc:chgData name="Samson Christopher" userId="6a13b5f1e64a53ae" providerId="LiveId" clId="{CC01AB10-A1C1-4DEF-80AA-6E769B7BBF79}" dt="2022-02-27T04:12:37.443" v="61" actId="20577"/>
        <pc:sldMkLst>
          <pc:docMk/>
          <pc:sldMk cId="260427934" sldId="397"/>
        </pc:sldMkLst>
        <pc:spChg chg="mod">
          <ac:chgData name="Samson Christopher" userId="6a13b5f1e64a53ae" providerId="LiveId" clId="{CC01AB10-A1C1-4DEF-80AA-6E769B7BBF79}" dt="2022-02-27T04:12:37.443" v="61" actId="20577"/>
          <ac:spMkLst>
            <pc:docMk/>
            <pc:sldMk cId="260427934" sldId="397"/>
            <ac:spMk id="4" creationId="{1C7E827F-B744-47A4-BD49-2E02D384FF0E}"/>
          </ac:spMkLst>
        </pc:spChg>
      </pc:sldChg>
      <pc:sldChg chg="delSp modSp del mod">
        <pc:chgData name="Samson Christopher" userId="6a13b5f1e64a53ae" providerId="LiveId" clId="{CC01AB10-A1C1-4DEF-80AA-6E769B7BBF79}" dt="2022-02-27T04:12:49.006" v="62" actId="47"/>
        <pc:sldMkLst>
          <pc:docMk/>
          <pc:sldMk cId="2394225324" sldId="398"/>
        </pc:sldMkLst>
        <pc:spChg chg="del mod">
          <ac:chgData name="Samson Christopher" userId="6a13b5f1e64a53ae" providerId="LiveId" clId="{CC01AB10-A1C1-4DEF-80AA-6E769B7BBF79}" dt="2022-02-27T04:12:33.243" v="58"/>
          <ac:spMkLst>
            <pc:docMk/>
            <pc:sldMk cId="2394225324" sldId="398"/>
            <ac:spMk id="4" creationId="{C599D910-94C7-42BF-AC7B-242CE2D82E22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0969-A0F9-4E58-AE27-B7F7AF7B29B1}"/>
              </a:ext>
            </a:extLst>
          </p:cNvPr>
          <p:cNvSpPr txBox="1"/>
          <p:nvPr/>
        </p:nvSpPr>
        <p:spPr>
          <a:xfrm>
            <a:off x="0" y="53691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Õ§dÏm</a:t>
            </a:r>
            <a:r>
              <a:rPr lang="en-IN" dirty="0"/>
              <a:t>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ÑRk§Wm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U\</a:t>
            </a:r>
            <a:r>
              <a:rPr lang="en-IN" dirty="0" err="1"/>
              <a:t>kRôp</a:t>
            </a:r>
            <a:r>
              <a:rPr lang="en-IN" dirty="0"/>
              <a:t> </a:t>
            </a:r>
            <a:r>
              <a:rPr lang="en-IN" dirty="0" err="1"/>
              <a:t>R¬j§Wm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9B411-7A8B-47C0-A1F9-20BBD3548EEA}"/>
              </a:ext>
            </a:extLst>
          </p:cNvPr>
          <p:cNvSpPr txBox="1"/>
          <p:nvPr/>
        </p:nvSpPr>
        <p:spPr>
          <a:xfrm>
            <a:off x="0" y="53691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Õ§lúTu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ù_«</a:t>
            </a:r>
            <a:r>
              <a:rPr lang="en-IN" dirty="0" err="1"/>
              <a:t>lúTu</a:t>
            </a:r>
            <a:endParaRPr lang="en-IN" dirty="0"/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Sm©úV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YôrkÕm</a:t>
            </a:r>
            <a:r>
              <a:rPr lang="en-IN" dirty="0"/>
              <a:t> </a:t>
            </a:r>
            <a:r>
              <a:rPr lang="en-IN" dirty="0" err="1"/>
              <a:t>CÚlúTu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031A9-3B55-4003-A791-5FBAFCB9F9F8}"/>
              </a:ext>
            </a:extLst>
          </p:cNvPr>
          <p:cNvSpPr txBox="1"/>
          <p:nvPr/>
        </p:nvSpPr>
        <p:spPr>
          <a:xfrm>
            <a:off x="0" y="53771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Õ§lúTu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ùN¯lúTu</a:t>
            </a:r>
            <a:endParaRPr lang="en-IN" dirty="0"/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Sm©úV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YôrkÕm</a:t>
            </a:r>
            <a:r>
              <a:rPr lang="en-IN" dirty="0"/>
              <a:t> </a:t>
            </a:r>
            <a:r>
              <a:rPr lang="en-IN" dirty="0" err="1"/>
              <a:t>CÚlúTu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E827F-B744-47A4-BD49-2E02D384FF0E}"/>
              </a:ext>
            </a:extLst>
          </p:cNvPr>
          <p:cNvSpPr txBox="1"/>
          <p:nvPr/>
        </p:nvSpPr>
        <p:spPr>
          <a:xfrm>
            <a:off x="0" y="5361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Õ§lúTu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U¡rúYu</a:t>
            </a:r>
            <a:endParaRPr lang="en-IN" dirty="0"/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Sm©úV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YôrkÕm</a:t>
            </a:r>
            <a:r>
              <a:rPr lang="en-IN" dirty="0"/>
              <a:t> </a:t>
            </a:r>
            <a:r>
              <a:rPr lang="en-IN" dirty="0" err="1"/>
              <a:t>CÚlúTu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2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Words>84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2022-02-27T04:14:18Z</dcterms:modified>
</cp:coreProperties>
</file>