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6" r:id="rId3"/>
    <p:sldId id="398" r:id="rId4"/>
    <p:sldId id="400" r:id="rId5"/>
    <p:sldId id="402" r:id="rId6"/>
    <p:sldId id="393" r:id="rId7"/>
    <p:sldId id="394" r:id="rId8"/>
    <p:sldId id="395" r:id="rId9"/>
    <p:sldId id="4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B32634C-A07C-4063-831C-486EE29A0B44}"/>
    <pc:docChg chg="undo custSel delSld modSld">
      <pc:chgData name="Samson Christopher" userId="6a13b5f1e64a53ae" providerId="LiveId" clId="{FB32634C-A07C-4063-831C-486EE29A0B44}" dt="2022-02-27T04:22:00.319" v="127" actId="1035"/>
      <pc:docMkLst>
        <pc:docMk/>
      </pc:docMkLst>
      <pc:sldChg chg="modSp mod">
        <pc:chgData name="Samson Christopher" userId="6a13b5f1e64a53ae" providerId="LiveId" clId="{FB32634C-A07C-4063-831C-486EE29A0B44}" dt="2022-02-27T04:15:43.427" v="14" actId="1036"/>
        <pc:sldMkLst>
          <pc:docMk/>
          <pc:sldMk cId="944968354" sldId="391"/>
        </pc:sldMkLst>
        <pc:spChg chg="mod">
          <ac:chgData name="Samson Christopher" userId="6a13b5f1e64a53ae" providerId="LiveId" clId="{FB32634C-A07C-4063-831C-486EE29A0B44}" dt="2022-02-27T04:15:43.427" v="14" actId="1036"/>
          <ac:spMkLst>
            <pc:docMk/>
            <pc:sldMk cId="944968354" sldId="391"/>
            <ac:spMk id="4" creationId="{8602EEDB-24C6-403A-8530-6AF13E818D7C}"/>
          </ac:spMkLst>
        </pc:spChg>
        <pc:spChg chg="mod">
          <ac:chgData name="Samson Christopher" userId="6a13b5f1e64a53ae" providerId="LiveId" clId="{FB32634C-A07C-4063-831C-486EE29A0B44}" dt="2022-02-27T04:15:29.975" v="5" actId="1076"/>
          <ac:spMkLst>
            <pc:docMk/>
            <pc:sldMk cId="944968354" sldId="391"/>
            <ac:spMk id="6" creationId="{78BDB258-58CC-44AE-80BE-DB2ADED7CF91}"/>
          </ac:spMkLst>
        </pc:spChg>
      </pc:sldChg>
      <pc:sldChg chg="delSp modSp del mod">
        <pc:chgData name="Samson Christopher" userId="6a13b5f1e64a53ae" providerId="LiveId" clId="{FB32634C-A07C-4063-831C-486EE29A0B44}" dt="2022-02-27T04:19:45.888" v="86" actId="47"/>
        <pc:sldMkLst>
          <pc:docMk/>
          <pc:sldMk cId="1414681237" sldId="392"/>
        </pc:sldMkLst>
        <pc:spChg chg="del mod">
          <ac:chgData name="Samson Christopher" userId="6a13b5f1e64a53ae" providerId="LiveId" clId="{FB32634C-A07C-4063-831C-486EE29A0B44}" dt="2022-02-27T04:19:11.196" v="66"/>
          <ac:spMkLst>
            <pc:docMk/>
            <pc:sldMk cId="1414681237" sldId="392"/>
            <ac:spMk id="4" creationId="{44766567-B58F-4CDB-BBEB-96096C61E23F}"/>
          </ac:spMkLst>
        </pc:spChg>
      </pc:sldChg>
      <pc:sldChg chg="modSp mod">
        <pc:chgData name="Samson Christopher" userId="6a13b5f1e64a53ae" providerId="LiveId" clId="{FB32634C-A07C-4063-831C-486EE29A0B44}" dt="2022-02-27T04:20:16.771" v="88" actId="20577"/>
        <pc:sldMkLst>
          <pc:docMk/>
          <pc:sldMk cId="4103851070" sldId="393"/>
        </pc:sldMkLst>
        <pc:spChg chg="mod">
          <ac:chgData name="Samson Christopher" userId="6a13b5f1e64a53ae" providerId="LiveId" clId="{FB32634C-A07C-4063-831C-486EE29A0B44}" dt="2022-02-27T04:20:16.771" v="88" actId="20577"/>
          <ac:spMkLst>
            <pc:docMk/>
            <pc:sldMk cId="4103851070" sldId="393"/>
            <ac:spMk id="4" creationId="{5A998174-B705-46D2-A57A-9BF0B2A90629}"/>
          </ac:spMkLst>
        </pc:spChg>
      </pc:sldChg>
      <pc:sldChg chg="modSp mod">
        <pc:chgData name="Samson Christopher" userId="6a13b5f1e64a53ae" providerId="LiveId" clId="{FB32634C-A07C-4063-831C-486EE29A0B44}" dt="2022-02-27T04:20:23.493" v="90" actId="20577"/>
        <pc:sldMkLst>
          <pc:docMk/>
          <pc:sldMk cId="659567130" sldId="394"/>
        </pc:sldMkLst>
        <pc:spChg chg="mod">
          <ac:chgData name="Samson Christopher" userId="6a13b5f1e64a53ae" providerId="LiveId" clId="{FB32634C-A07C-4063-831C-486EE29A0B44}" dt="2022-02-27T04:20:23.493" v="90" actId="20577"/>
          <ac:spMkLst>
            <pc:docMk/>
            <pc:sldMk cId="659567130" sldId="394"/>
            <ac:spMk id="4" creationId="{FFD21903-C8C3-4EC6-8B41-DB426BB9E10A}"/>
          </ac:spMkLst>
        </pc:spChg>
      </pc:sldChg>
      <pc:sldChg chg="modSp mod">
        <pc:chgData name="Samson Christopher" userId="6a13b5f1e64a53ae" providerId="LiveId" clId="{FB32634C-A07C-4063-831C-486EE29A0B44}" dt="2022-02-27T04:21:22.103" v="109" actId="20577"/>
        <pc:sldMkLst>
          <pc:docMk/>
          <pc:sldMk cId="859356432" sldId="395"/>
        </pc:sldMkLst>
        <pc:spChg chg="mod">
          <ac:chgData name="Samson Christopher" userId="6a13b5f1e64a53ae" providerId="LiveId" clId="{FB32634C-A07C-4063-831C-486EE29A0B44}" dt="2022-02-27T04:21:22.103" v="109" actId="20577"/>
          <ac:spMkLst>
            <pc:docMk/>
            <pc:sldMk cId="859356432" sldId="395"/>
            <ac:spMk id="4" creationId="{E6A8799A-2243-4BEB-9F4E-31D7029181A6}"/>
          </ac:spMkLst>
        </pc:spChg>
      </pc:sldChg>
      <pc:sldChg chg="modSp mod">
        <pc:chgData name="Samson Christopher" userId="6a13b5f1e64a53ae" providerId="LiveId" clId="{FB32634C-A07C-4063-831C-486EE29A0B44}" dt="2022-02-27T04:16:33.375" v="28" actId="20577"/>
        <pc:sldMkLst>
          <pc:docMk/>
          <pc:sldMk cId="275092321" sldId="396"/>
        </pc:sldMkLst>
        <pc:spChg chg="mod">
          <ac:chgData name="Samson Christopher" userId="6a13b5f1e64a53ae" providerId="LiveId" clId="{FB32634C-A07C-4063-831C-486EE29A0B44}" dt="2022-02-27T04:16:33.375" v="28" actId="20577"/>
          <ac:spMkLst>
            <pc:docMk/>
            <pc:sldMk cId="275092321" sldId="396"/>
            <ac:spMk id="4" creationId="{BA08F671-AA3E-4473-98BF-D0082DC77740}"/>
          </ac:spMkLst>
        </pc:spChg>
      </pc:sldChg>
      <pc:sldChg chg="delSp modSp del mod">
        <pc:chgData name="Samson Christopher" userId="6a13b5f1e64a53ae" providerId="LiveId" clId="{FB32634C-A07C-4063-831C-486EE29A0B44}" dt="2022-02-27T04:16:42.677" v="29" actId="47"/>
        <pc:sldMkLst>
          <pc:docMk/>
          <pc:sldMk cId="271966662" sldId="397"/>
        </pc:sldMkLst>
        <pc:spChg chg="del mod">
          <ac:chgData name="Samson Christopher" userId="6a13b5f1e64a53ae" providerId="LiveId" clId="{FB32634C-A07C-4063-831C-486EE29A0B44}" dt="2022-02-27T04:16:13.818" v="17"/>
          <ac:spMkLst>
            <pc:docMk/>
            <pc:sldMk cId="271966662" sldId="397"/>
            <ac:spMk id="4" creationId="{5817D863-FC1D-42CF-890F-D892B3593D4D}"/>
          </ac:spMkLst>
        </pc:spChg>
      </pc:sldChg>
      <pc:sldChg chg="modSp mod">
        <pc:chgData name="Samson Christopher" userId="6a13b5f1e64a53ae" providerId="LiveId" clId="{FB32634C-A07C-4063-831C-486EE29A0B44}" dt="2022-02-27T04:17:45.103" v="42" actId="1035"/>
        <pc:sldMkLst>
          <pc:docMk/>
          <pc:sldMk cId="3844249605" sldId="398"/>
        </pc:sldMkLst>
        <pc:spChg chg="mod">
          <ac:chgData name="Samson Christopher" userId="6a13b5f1e64a53ae" providerId="LiveId" clId="{FB32634C-A07C-4063-831C-486EE29A0B44}" dt="2022-02-27T04:17:45.103" v="42" actId="1035"/>
          <ac:spMkLst>
            <pc:docMk/>
            <pc:sldMk cId="3844249605" sldId="398"/>
            <ac:spMk id="4" creationId="{C12D8CE5-2EF4-4BFE-BA53-145236D835C7}"/>
          </ac:spMkLst>
        </pc:spChg>
      </pc:sldChg>
      <pc:sldChg chg="delSp modSp del mod">
        <pc:chgData name="Samson Christopher" userId="6a13b5f1e64a53ae" providerId="LiveId" clId="{FB32634C-A07C-4063-831C-486EE29A0B44}" dt="2022-02-27T04:17:53.218" v="43" actId="47"/>
        <pc:sldMkLst>
          <pc:docMk/>
          <pc:sldMk cId="3070140419" sldId="399"/>
        </pc:sldMkLst>
        <pc:spChg chg="del mod">
          <ac:chgData name="Samson Christopher" userId="6a13b5f1e64a53ae" providerId="LiveId" clId="{FB32634C-A07C-4063-831C-486EE29A0B44}" dt="2022-02-27T04:16:56.962" v="32"/>
          <ac:spMkLst>
            <pc:docMk/>
            <pc:sldMk cId="3070140419" sldId="399"/>
            <ac:spMk id="4" creationId="{E052E1BD-69D0-4282-A12B-1909538ED0B9}"/>
          </ac:spMkLst>
        </pc:spChg>
      </pc:sldChg>
      <pc:sldChg chg="modSp mod">
        <pc:chgData name="Samson Christopher" userId="6a13b5f1e64a53ae" providerId="LiveId" clId="{FB32634C-A07C-4063-831C-486EE29A0B44}" dt="2022-02-27T04:18:51.765" v="59" actId="1036"/>
        <pc:sldMkLst>
          <pc:docMk/>
          <pc:sldMk cId="270347263" sldId="400"/>
        </pc:sldMkLst>
        <pc:spChg chg="mod">
          <ac:chgData name="Samson Christopher" userId="6a13b5f1e64a53ae" providerId="LiveId" clId="{FB32634C-A07C-4063-831C-486EE29A0B44}" dt="2022-02-27T04:18:51.765" v="59" actId="1036"/>
          <ac:spMkLst>
            <pc:docMk/>
            <pc:sldMk cId="270347263" sldId="400"/>
            <ac:spMk id="4" creationId="{AE1A2145-F7B2-406A-82A2-B99FA1C06CD4}"/>
          </ac:spMkLst>
        </pc:spChg>
        <pc:spChg chg="mod">
          <ac:chgData name="Samson Christopher" userId="6a13b5f1e64a53ae" providerId="LiveId" clId="{FB32634C-A07C-4063-831C-486EE29A0B44}" dt="2022-02-27T04:18:10.655" v="46" actId="1076"/>
          <ac:spMkLst>
            <pc:docMk/>
            <pc:sldMk cId="270347263" sldId="400"/>
            <ac:spMk id="6" creationId="{78BDB258-58CC-44AE-80BE-DB2ADED7CF91}"/>
          </ac:spMkLst>
        </pc:spChg>
      </pc:sldChg>
      <pc:sldChg chg="delSp modSp del mod">
        <pc:chgData name="Samson Christopher" userId="6a13b5f1e64a53ae" providerId="LiveId" clId="{FB32634C-A07C-4063-831C-486EE29A0B44}" dt="2022-02-27T04:18:54.934" v="60" actId="47"/>
        <pc:sldMkLst>
          <pc:docMk/>
          <pc:sldMk cId="4159674470" sldId="401"/>
        </pc:sldMkLst>
        <pc:spChg chg="del mod">
          <ac:chgData name="Samson Christopher" userId="6a13b5f1e64a53ae" providerId="LiveId" clId="{FB32634C-A07C-4063-831C-486EE29A0B44}" dt="2022-02-27T04:18:16.879" v="49"/>
          <ac:spMkLst>
            <pc:docMk/>
            <pc:sldMk cId="4159674470" sldId="401"/>
            <ac:spMk id="4" creationId="{21A20B3E-5757-435E-92D0-A5E71405069A}"/>
          </ac:spMkLst>
        </pc:spChg>
      </pc:sldChg>
      <pc:sldChg chg="modSp mod">
        <pc:chgData name="Samson Christopher" userId="6a13b5f1e64a53ae" providerId="LiveId" clId="{FB32634C-A07C-4063-831C-486EE29A0B44}" dt="2022-02-27T04:19:38.382" v="85" actId="1035"/>
        <pc:sldMkLst>
          <pc:docMk/>
          <pc:sldMk cId="3402266408" sldId="402"/>
        </pc:sldMkLst>
        <pc:spChg chg="mod">
          <ac:chgData name="Samson Christopher" userId="6a13b5f1e64a53ae" providerId="LiveId" clId="{FB32634C-A07C-4063-831C-486EE29A0B44}" dt="2022-02-27T04:19:38.382" v="85" actId="1035"/>
          <ac:spMkLst>
            <pc:docMk/>
            <pc:sldMk cId="3402266408" sldId="402"/>
            <ac:spMk id="4" creationId="{A5916687-0EBC-45B0-84C9-A920EAB8D9A4}"/>
          </ac:spMkLst>
        </pc:spChg>
      </pc:sldChg>
      <pc:sldChg chg="delSp modSp del mod">
        <pc:chgData name="Samson Christopher" userId="6a13b5f1e64a53ae" providerId="LiveId" clId="{FB32634C-A07C-4063-831C-486EE29A0B44}" dt="2022-02-27T04:21:27.791" v="110" actId="47"/>
        <pc:sldMkLst>
          <pc:docMk/>
          <pc:sldMk cId="2602291648" sldId="404"/>
        </pc:sldMkLst>
        <pc:spChg chg="del mod">
          <ac:chgData name="Samson Christopher" userId="6a13b5f1e64a53ae" providerId="LiveId" clId="{FB32634C-A07C-4063-831C-486EE29A0B44}" dt="2022-02-27T04:20:38.470" v="94"/>
          <ac:spMkLst>
            <pc:docMk/>
            <pc:sldMk cId="2602291648" sldId="404"/>
            <ac:spMk id="4" creationId="{6ED391A8-89A6-4CC2-A2CB-97794E0289FF}"/>
          </ac:spMkLst>
        </pc:spChg>
      </pc:sldChg>
      <pc:sldChg chg="modSp mod">
        <pc:chgData name="Samson Christopher" userId="6a13b5f1e64a53ae" providerId="LiveId" clId="{FB32634C-A07C-4063-831C-486EE29A0B44}" dt="2022-02-27T04:22:00.319" v="127" actId="1035"/>
        <pc:sldMkLst>
          <pc:docMk/>
          <pc:sldMk cId="2147678766" sldId="405"/>
        </pc:sldMkLst>
        <pc:spChg chg="mod">
          <ac:chgData name="Samson Christopher" userId="6a13b5f1e64a53ae" providerId="LiveId" clId="{FB32634C-A07C-4063-831C-486EE29A0B44}" dt="2022-02-27T04:22:00.319" v="127" actId="1035"/>
          <ac:spMkLst>
            <pc:docMk/>
            <pc:sldMk cId="2147678766" sldId="405"/>
            <ac:spMk id="4" creationId="{F19BCB43-81A3-4996-AAEE-EC6274965437}"/>
          </ac:spMkLst>
        </pc:spChg>
      </pc:sldChg>
      <pc:sldChg chg="delSp modSp del mod">
        <pc:chgData name="Samson Christopher" userId="6a13b5f1e64a53ae" providerId="LiveId" clId="{FB32634C-A07C-4063-831C-486EE29A0B44}" dt="2022-02-27T04:21:48.919" v="118" actId="47"/>
        <pc:sldMkLst>
          <pc:docMk/>
          <pc:sldMk cId="1894903399" sldId="406"/>
        </pc:sldMkLst>
        <pc:spChg chg="del mod">
          <ac:chgData name="Samson Christopher" userId="6a13b5f1e64a53ae" providerId="LiveId" clId="{FB32634C-A07C-4063-831C-486EE29A0B44}" dt="2022-02-27T04:21:40.718" v="114"/>
          <ac:spMkLst>
            <pc:docMk/>
            <pc:sldMk cId="1894903399" sldId="406"/>
            <ac:spMk id="4" creationId="{BAB1A4A9-BF98-4E3F-904C-A8533DF64889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facebook.etzm@gmail.com" userId="05f0189a5894c19d" providerId="LiveId" clId="{27439F9A-122A-4557-AA4F-E71F5F174144}"/>
    <pc:docChg chg="addSld delSld modSld">
      <pc:chgData name="facebook.etzm@gmail.com" userId="05f0189a5894c19d" providerId="LiveId" clId="{27439F9A-122A-4557-AA4F-E71F5F174144}" dt="2022-02-16T09:36:44.233" v="847" actId="47"/>
      <pc:docMkLst>
        <pc:docMk/>
      </pc:docMkLst>
      <pc:sldChg chg="del">
        <pc:chgData name="facebook.etzm@gmail.com" userId="05f0189a5894c19d" providerId="LiveId" clId="{27439F9A-122A-4557-AA4F-E71F5F174144}" dt="2022-02-16T09:36:44.233" v="847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27439F9A-122A-4557-AA4F-E71F5F174144}" dt="2022-02-16T09:19:01.331" v="84" actId="1035"/>
        <pc:sldMkLst>
          <pc:docMk/>
          <pc:sldMk cId="944968354" sldId="391"/>
        </pc:sldMkLst>
        <pc:spChg chg="add mod">
          <ac:chgData name="facebook.etzm@gmail.com" userId="05f0189a5894c19d" providerId="LiveId" clId="{27439F9A-122A-4557-AA4F-E71F5F174144}" dt="2022-02-16T09:19:01.331" v="84" actId="1035"/>
          <ac:spMkLst>
            <pc:docMk/>
            <pc:sldMk cId="944968354" sldId="391"/>
            <ac:spMk id="4" creationId="{8602EEDB-24C6-403A-8530-6AF13E818D7C}"/>
          </ac:spMkLst>
        </pc:spChg>
      </pc:sldChg>
      <pc:sldChg chg="addSp modSp mod">
        <pc:chgData name="facebook.etzm@gmail.com" userId="05f0189a5894c19d" providerId="LiveId" clId="{27439F9A-122A-4557-AA4F-E71F5F174144}" dt="2022-02-16T09:30:26.330" v="527" actId="1035"/>
        <pc:sldMkLst>
          <pc:docMk/>
          <pc:sldMk cId="1414681237" sldId="392"/>
        </pc:sldMkLst>
        <pc:spChg chg="add mod">
          <ac:chgData name="facebook.etzm@gmail.com" userId="05f0189a5894c19d" providerId="LiveId" clId="{27439F9A-122A-4557-AA4F-E71F5F174144}" dt="2022-02-16T09:30:26.330" v="527" actId="1035"/>
          <ac:spMkLst>
            <pc:docMk/>
            <pc:sldMk cId="1414681237" sldId="392"/>
            <ac:spMk id="4" creationId="{44766567-B58F-4CDB-BBEB-96096C61E23F}"/>
          </ac:spMkLst>
        </pc:spChg>
      </pc:sldChg>
      <pc:sldChg chg="addSp modSp mod">
        <pc:chgData name="facebook.etzm@gmail.com" userId="05f0189a5894c19d" providerId="LiveId" clId="{27439F9A-122A-4557-AA4F-E71F5F174144}" dt="2022-02-16T09:32:52.743" v="565" actId="1036"/>
        <pc:sldMkLst>
          <pc:docMk/>
          <pc:sldMk cId="4103851070" sldId="393"/>
        </pc:sldMkLst>
        <pc:spChg chg="add mod">
          <ac:chgData name="facebook.etzm@gmail.com" userId="05f0189a5894c19d" providerId="LiveId" clId="{27439F9A-122A-4557-AA4F-E71F5F174144}" dt="2022-02-16T09:32:52.743" v="565" actId="1036"/>
          <ac:spMkLst>
            <pc:docMk/>
            <pc:sldMk cId="4103851070" sldId="393"/>
            <ac:spMk id="4" creationId="{5A998174-B705-46D2-A57A-9BF0B2A90629}"/>
          </ac:spMkLst>
        </pc:spChg>
      </pc:sldChg>
      <pc:sldChg chg="addSp modSp mod">
        <pc:chgData name="facebook.etzm@gmail.com" userId="05f0189a5894c19d" providerId="LiveId" clId="{27439F9A-122A-4557-AA4F-E71F5F174144}" dt="2022-02-16T09:33:21.324" v="614" actId="1036"/>
        <pc:sldMkLst>
          <pc:docMk/>
          <pc:sldMk cId="659567130" sldId="394"/>
        </pc:sldMkLst>
        <pc:spChg chg="add mod">
          <ac:chgData name="facebook.etzm@gmail.com" userId="05f0189a5894c19d" providerId="LiveId" clId="{27439F9A-122A-4557-AA4F-E71F5F174144}" dt="2022-02-16T09:33:21.324" v="614" actId="1036"/>
          <ac:spMkLst>
            <pc:docMk/>
            <pc:sldMk cId="659567130" sldId="394"/>
            <ac:spMk id="4" creationId="{FFD21903-C8C3-4EC6-8B41-DB426BB9E10A}"/>
          </ac:spMkLst>
        </pc:spChg>
      </pc:sldChg>
      <pc:sldChg chg="addSp modSp mod">
        <pc:chgData name="facebook.etzm@gmail.com" userId="05f0189a5894c19d" providerId="LiveId" clId="{27439F9A-122A-4557-AA4F-E71F5F174144}" dt="2022-02-16T09:33:56.476" v="662" actId="1036"/>
        <pc:sldMkLst>
          <pc:docMk/>
          <pc:sldMk cId="859356432" sldId="395"/>
        </pc:sldMkLst>
        <pc:spChg chg="add mod">
          <ac:chgData name="facebook.etzm@gmail.com" userId="05f0189a5894c19d" providerId="LiveId" clId="{27439F9A-122A-4557-AA4F-E71F5F174144}" dt="2022-02-16T09:33:56.476" v="662" actId="1036"/>
          <ac:spMkLst>
            <pc:docMk/>
            <pc:sldMk cId="859356432" sldId="395"/>
            <ac:spMk id="4" creationId="{E6A8799A-2243-4BEB-9F4E-31D7029181A6}"/>
          </ac:spMkLst>
        </pc:spChg>
      </pc:sldChg>
      <pc:sldChg chg="addSp modSp add mod">
        <pc:chgData name="facebook.etzm@gmail.com" userId="05f0189a5894c19d" providerId="LiveId" clId="{27439F9A-122A-4557-AA4F-E71F5F174144}" dt="2022-02-16T09:19:28.853" v="154" actId="1036"/>
        <pc:sldMkLst>
          <pc:docMk/>
          <pc:sldMk cId="275092321" sldId="396"/>
        </pc:sldMkLst>
        <pc:spChg chg="add mod">
          <ac:chgData name="facebook.etzm@gmail.com" userId="05f0189a5894c19d" providerId="LiveId" clId="{27439F9A-122A-4557-AA4F-E71F5F174144}" dt="2022-02-16T09:19:28.853" v="154" actId="1036"/>
          <ac:spMkLst>
            <pc:docMk/>
            <pc:sldMk cId="275092321" sldId="396"/>
            <ac:spMk id="4" creationId="{BA08F671-AA3E-4473-98BF-D0082DC77740}"/>
          </ac:spMkLst>
        </pc:spChg>
      </pc:sldChg>
      <pc:sldChg chg="addSp modSp add mod">
        <pc:chgData name="facebook.etzm@gmail.com" userId="05f0189a5894c19d" providerId="LiveId" clId="{27439F9A-122A-4557-AA4F-E71F5F174144}" dt="2022-02-16T09:20:01.724" v="208" actId="1036"/>
        <pc:sldMkLst>
          <pc:docMk/>
          <pc:sldMk cId="271966662" sldId="397"/>
        </pc:sldMkLst>
        <pc:spChg chg="add mod">
          <ac:chgData name="facebook.etzm@gmail.com" userId="05f0189a5894c19d" providerId="LiveId" clId="{27439F9A-122A-4557-AA4F-E71F5F174144}" dt="2022-02-16T09:20:01.724" v="208" actId="1036"/>
          <ac:spMkLst>
            <pc:docMk/>
            <pc:sldMk cId="271966662" sldId="397"/>
            <ac:spMk id="4" creationId="{5817D863-FC1D-42CF-890F-D892B3593D4D}"/>
          </ac:spMkLst>
        </pc:spChg>
      </pc:sldChg>
      <pc:sldChg chg="addSp modSp add mod">
        <pc:chgData name="facebook.etzm@gmail.com" userId="05f0189a5894c19d" providerId="LiveId" clId="{27439F9A-122A-4557-AA4F-E71F5F174144}" dt="2022-02-16T09:20:32.017" v="254" actId="1036"/>
        <pc:sldMkLst>
          <pc:docMk/>
          <pc:sldMk cId="3844249605" sldId="398"/>
        </pc:sldMkLst>
        <pc:spChg chg="add mod">
          <ac:chgData name="facebook.etzm@gmail.com" userId="05f0189a5894c19d" providerId="LiveId" clId="{27439F9A-122A-4557-AA4F-E71F5F174144}" dt="2022-02-16T09:20:32.017" v="254" actId="1036"/>
          <ac:spMkLst>
            <pc:docMk/>
            <pc:sldMk cId="3844249605" sldId="398"/>
            <ac:spMk id="4" creationId="{C12D8CE5-2EF4-4BFE-BA53-145236D835C7}"/>
          </ac:spMkLst>
        </pc:spChg>
      </pc:sldChg>
      <pc:sldChg chg="addSp modSp add mod">
        <pc:chgData name="facebook.etzm@gmail.com" userId="05f0189a5894c19d" providerId="LiveId" clId="{27439F9A-122A-4557-AA4F-E71F5F174144}" dt="2022-02-16T09:21:02.287" v="306" actId="1036"/>
        <pc:sldMkLst>
          <pc:docMk/>
          <pc:sldMk cId="3070140419" sldId="399"/>
        </pc:sldMkLst>
        <pc:spChg chg="add mod">
          <ac:chgData name="facebook.etzm@gmail.com" userId="05f0189a5894c19d" providerId="LiveId" clId="{27439F9A-122A-4557-AA4F-E71F5F174144}" dt="2022-02-16T09:21:02.287" v="306" actId="1036"/>
          <ac:spMkLst>
            <pc:docMk/>
            <pc:sldMk cId="3070140419" sldId="399"/>
            <ac:spMk id="4" creationId="{E052E1BD-69D0-4282-A12B-1909538ED0B9}"/>
          </ac:spMkLst>
        </pc:spChg>
      </pc:sldChg>
      <pc:sldChg chg="addSp modSp add mod">
        <pc:chgData name="facebook.etzm@gmail.com" userId="05f0189a5894c19d" providerId="LiveId" clId="{27439F9A-122A-4557-AA4F-E71F5F174144}" dt="2022-02-16T09:21:36.065" v="354" actId="1036"/>
        <pc:sldMkLst>
          <pc:docMk/>
          <pc:sldMk cId="270347263" sldId="400"/>
        </pc:sldMkLst>
        <pc:spChg chg="add mod">
          <ac:chgData name="facebook.etzm@gmail.com" userId="05f0189a5894c19d" providerId="LiveId" clId="{27439F9A-122A-4557-AA4F-E71F5F174144}" dt="2022-02-16T09:21:36.065" v="354" actId="1036"/>
          <ac:spMkLst>
            <pc:docMk/>
            <pc:sldMk cId="270347263" sldId="400"/>
            <ac:spMk id="4" creationId="{AE1A2145-F7B2-406A-82A2-B99FA1C06CD4}"/>
          </ac:spMkLst>
        </pc:spChg>
      </pc:sldChg>
      <pc:sldChg chg="addSp modSp add mod">
        <pc:chgData name="facebook.etzm@gmail.com" userId="05f0189a5894c19d" providerId="LiveId" clId="{27439F9A-122A-4557-AA4F-E71F5F174144}" dt="2022-02-16T09:24:06.917" v="417" actId="1035"/>
        <pc:sldMkLst>
          <pc:docMk/>
          <pc:sldMk cId="4159674470" sldId="401"/>
        </pc:sldMkLst>
        <pc:spChg chg="add mod">
          <ac:chgData name="facebook.etzm@gmail.com" userId="05f0189a5894c19d" providerId="LiveId" clId="{27439F9A-122A-4557-AA4F-E71F5F174144}" dt="2022-02-16T09:24:06.917" v="417" actId="1035"/>
          <ac:spMkLst>
            <pc:docMk/>
            <pc:sldMk cId="4159674470" sldId="401"/>
            <ac:spMk id="4" creationId="{21A20B3E-5757-435E-92D0-A5E71405069A}"/>
          </ac:spMkLst>
        </pc:spChg>
      </pc:sldChg>
      <pc:sldChg chg="addSp modSp add mod">
        <pc:chgData name="facebook.etzm@gmail.com" userId="05f0189a5894c19d" providerId="LiveId" clId="{27439F9A-122A-4557-AA4F-E71F5F174144}" dt="2022-02-16T09:29:00.874" v="478" actId="1036"/>
        <pc:sldMkLst>
          <pc:docMk/>
          <pc:sldMk cId="3402266408" sldId="402"/>
        </pc:sldMkLst>
        <pc:spChg chg="add mod">
          <ac:chgData name="facebook.etzm@gmail.com" userId="05f0189a5894c19d" providerId="LiveId" clId="{27439F9A-122A-4557-AA4F-E71F5F174144}" dt="2022-02-16T09:29:00.874" v="478" actId="1036"/>
          <ac:spMkLst>
            <pc:docMk/>
            <pc:sldMk cId="3402266408" sldId="402"/>
            <ac:spMk id="4" creationId="{A5916687-0EBC-45B0-84C9-A920EAB8D9A4}"/>
          </ac:spMkLst>
        </pc:spChg>
      </pc:sldChg>
      <pc:sldChg chg="addSp modSp add del mod">
        <pc:chgData name="facebook.etzm@gmail.com" userId="05f0189a5894c19d" providerId="LiveId" clId="{27439F9A-122A-4557-AA4F-E71F5F174144}" dt="2022-02-16T09:34:32.230" v="666" actId="47"/>
        <pc:sldMkLst>
          <pc:docMk/>
          <pc:sldMk cId="2772000135" sldId="403"/>
        </pc:sldMkLst>
        <pc:spChg chg="add mod">
          <ac:chgData name="facebook.etzm@gmail.com" userId="05f0189a5894c19d" providerId="LiveId" clId="{27439F9A-122A-4557-AA4F-E71F5F174144}" dt="2022-02-16T09:34:17.136" v="665" actId="14100"/>
          <ac:spMkLst>
            <pc:docMk/>
            <pc:sldMk cId="2772000135" sldId="403"/>
            <ac:spMk id="4" creationId="{BFF11E15-C319-4289-ACF9-48BEBA891455}"/>
          </ac:spMkLst>
        </pc:spChg>
      </pc:sldChg>
      <pc:sldChg chg="addSp modSp add mod">
        <pc:chgData name="facebook.etzm@gmail.com" userId="05f0189a5894c19d" providerId="LiveId" clId="{27439F9A-122A-4557-AA4F-E71F5F174144}" dt="2022-02-16T09:35:06.832" v="743" actId="1035"/>
        <pc:sldMkLst>
          <pc:docMk/>
          <pc:sldMk cId="2602291648" sldId="404"/>
        </pc:sldMkLst>
        <pc:spChg chg="add mod">
          <ac:chgData name="facebook.etzm@gmail.com" userId="05f0189a5894c19d" providerId="LiveId" clId="{27439F9A-122A-4557-AA4F-E71F5F174144}" dt="2022-02-16T09:35:06.832" v="743" actId="1035"/>
          <ac:spMkLst>
            <pc:docMk/>
            <pc:sldMk cId="2602291648" sldId="404"/>
            <ac:spMk id="4" creationId="{6ED391A8-89A6-4CC2-A2CB-97794E0289FF}"/>
          </ac:spMkLst>
        </pc:spChg>
      </pc:sldChg>
      <pc:sldChg chg="addSp modSp add mod">
        <pc:chgData name="facebook.etzm@gmail.com" userId="05f0189a5894c19d" providerId="LiveId" clId="{27439F9A-122A-4557-AA4F-E71F5F174144}" dt="2022-02-16T09:35:37.223" v="787" actId="1035"/>
        <pc:sldMkLst>
          <pc:docMk/>
          <pc:sldMk cId="2147678766" sldId="405"/>
        </pc:sldMkLst>
        <pc:spChg chg="add mod">
          <ac:chgData name="facebook.etzm@gmail.com" userId="05f0189a5894c19d" providerId="LiveId" clId="{27439F9A-122A-4557-AA4F-E71F5F174144}" dt="2022-02-16T09:35:37.223" v="787" actId="1035"/>
          <ac:spMkLst>
            <pc:docMk/>
            <pc:sldMk cId="2147678766" sldId="405"/>
            <ac:spMk id="4" creationId="{F19BCB43-81A3-4996-AAEE-EC6274965437}"/>
          </ac:spMkLst>
        </pc:spChg>
      </pc:sldChg>
      <pc:sldChg chg="addSp modSp add mod">
        <pc:chgData name="facebook.etzm@gmail.com" userId="05f0189a5894c19d" providerId="LiveId" clId="{27439F9A-122A-4557-AA4F-E71F5F174144}" dt="2022-02-16T09:36:15.373" v="846" actId="1036"/>
        <pc:sldMkLst>
          <pc:docMk/>
          <pc:sldMk cId="1894903399" sldId="406"/>
        </pc:sldMkLst>
        <pc:spChg chg="add mod">
          <ac:chgData name="facebook.etzm@gmail.com" userId="05f0189a5894c19d" providerId="LiveId" clId="{27439F9A-122A-4557-AA4F-E71F5F174144}" dt="2022-02-16T09:36:15.373" v="846" actId="1036"/>
          <ac:spMkLst>
            <pc:docMk/>
            <pc:sldMk cId="1894903399" sldId="406"/>
            <ac:spMk id="4" creationId="{BAB1A4A9-BF98-4E3F-904C-A8533DF64889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24939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2EEDB-24C6-403A-8530-6AF13E818D7C}"/>
              </a:ext>
            </a:extLst>
          </p:cNvPr>
          <p:cNvSpPr txBox="1"/>
          <p:nvPr/>
        </p:nvSpPr>
        <p:spPr>
          <a:xfrm>
            <a:off x="0" y="540507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Sôu</a:t>
            </a:r>
            <a:r>
              <a:rPr lang="en-IN" sz="4200" dirty="0"/>
              <a:t> E]</a:t>
            </a:r>
            <a:r>
              <a:rPr lang="en-IN" sz="4200" dirty="0" err="1"/>
              <a:t>dÏ</a:t>
            </a:r>
            <a:r>
              <a:rPr lang="en-IN" sz="4200" dirty="0"/>
              <a:t> </a:t>
            </a:r>
            <a:r>
              <a:rPr lang="en-IN" sz="4200" dirty="0" err="1"/>
              <a:t>úTô§jÕ</a:t>
            </a:r>
            <a:r>
              <a:rPr lang="en-IN" sz="4200" dirty="0"/>
              <a:t> </a:t>
            </a:r>
            <a:r>
              <a:rPr lang="en-IN" sz="4200" dirty="0" err="1"/>
              <a:t>SPdÏm</a:t>
            </a:r>
            <a:r>
              <a:rPr lang="en-IN" sz="4200" dirty="0"/>
              <a:t> </a:t>
            </a:r>
            <a:r>
              <a:rPr lang="en-IN" sz="4200" dirty="0" err="1"/>
              <a:t>TôûRûV</a:t>
            </a:r>
            <a:r>
              <a:rPr lang="en-IN" sz="4200" dirty="0"/>
              <a:t> </a:t>
            </a:r>
          </a:p>
          <a:p>
            <a:r>
              <a:rPr lang="en-IN" sz="4200" dirty="0" err="1"/>
              <a:t>SôsúRôßm</a:t>
            </a:r>
            <a:r>
              <a:rPr lang="en-IN" sz="4200" dirty="0"/>
              <a:t> </a:t>
            </a:r>
            <a:r>
              <a:rPr lang="en-IN" sz="4200" dirty="0" err="1"/>
              <a:t>LôhÓúYu</a:t>
            </a:r>
            <a:r>
              <a:rPr lang="en-IN" sz="4200" dirty="0"/>
              <a:t> </a:t>
            </a:r>
            <a:r>
              <a:rPr lang="en-IN" sz="4200" dirty="0" err="1"/>
              <a:t>TVlTPôúR</a:t>
            </a:r>
            <a:r>
              <a:rPr lang="en-IN" sz="4200" dirty="0"/>
              <a:t> (</a:t>
            </a:r>
            <a:r>
              <a:rPr lang="en-IN" sz="4200" dirty="0" err="1"/>
              <a:t>Lôj§Ú</a:t>
            </a:r>
            <a:r>
              <a:rPr lang="en-IN" sz="4200" dirty="0"/>
              <a:t> </a:t>
            </a:r>
            <a:r>
              <a:rPr lang="en-IN" sz="4200" dirty="0" err="1"/>
              <a:t>ULú</a:t>
            </a:r>
            <a:r>
              <a:rPr lang="en-IN" sz="42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8F671-AA3E-4473-98BF-D0082DC77740}"/>
              </a:ext>
            </a:extLst>
          </p:cNvPr>
          <p:cNvSpPr txBox="1"/>
          <p:nvPr/>
        </p:nvSpPr>
        <p:spPr>
          <a:xfrm>
            <a:off x="-1" y="536496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úUp</a:t>
            </a:r>
            <a:r>
              <a:rPr lang="en-IN" dirty="0"/>
              <a:t> Gu Li </a:t>
            </a:r>
            <a:r>
              <a:rPr lang="en-IN" dirty="0" err="1"/>
              <a:t>ûYjÕ</a:t>
            </a:r>
            <a:r>
              <a:rPr lang="en-IN" dirty="0"/>
              <a:t> - </a:t>
            </a:r>
            <a:r>
              <a:rPr lang="en-IN" dirty="0" err="1"/>
              <a:t>BúXôNû</a:t>
            </a:r>
            <a:r>
              <a:rPr lang="en-IN" dirty="0"/>
              <a:t>] </a:t>
            </a:r>
            <a:r>
              <a:rPr lang="en-IN" dirty="0" err="1"/>
              <a:t>ùNôpÛúYu</a:t>
            </a:r>
            <a:r>
              <a:rPr lang="en-IN" dirty="0"/>
              <a:t> </a:t>
            </a:r>
            <a:r>
              <a:rPr lang="en-IN" dirty="0" err="1"/>
              <a:t>A±ÜûW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áßúYu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9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D8CE5-2EF4-4BFE-BA53-145236D835C7}"/>
              </a:ext>
            </a:extLst>
          </p:cNvPr>
          <p:cNvSpPr txBox="1"/>
          <p:nvPr/>
        </p:nvSpPr>
        <p:spPr>
          <a:xfrm>
            <a:off x="0" y="5364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DNôdÏ</a:t>
            </a:r>
            <a:r>
              <a:rPr lang="en-IN" dirty="0"/>
              <a:t> ®</a:t>
            </a:r>
            <a:r>
              <a:rPr lang="en-IN" dirty="0" err="1"/>
              <a:t>ûR</a:t>
            </a:r>
            <a:r>
              <a:rPr lang="en-IN" dirty="0"/>
              <a:t> ®</a:t>
            </a:r>
            <a:r>
              <a:rPr lang="en-IN" dirty="0" err="1"/>
              <a:t>ûRjÕ</a:t>
            </a:r>
            <a:r>
              <a:rPr lang="en-IN" dirty="0"/>
              <a:t> </a:t>
            </a:r>
            <a:r>
              <a:rPr lang="en-IN" dirty="0" err="1"/>
              <a:t>èß</a:t>
            </a:r>
            <a:r>
              <a:rPr lang="en-IN" dirty="0"/>
              <a:t> </a:t>
            </a:r>
            <a:r>
              <a:rPr lang="en-IN" dirty="0" err="1"/>
              <a:t>UPeÏ</a:t>
            </a:r>
            <a:r>
              <a:rPr lang="en-IN" dirty="0"/>
              <a:t> </a:t>
            </a:r>
            <a:r>
              <a:rPr lang="en-IN" dirty="0" err="1"/>
              <a:t>AßYûP</a:t>
            </a:r>
            <a:r>
              <a:rPr lang="en-IN" dirty="0"/>
              <a:t> </a:t>
            </a:r>
            <a:r>
              <a:rPr lang="en-IN" dirty="0" err="1"/>
              <a:t>ùNnRôu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BºoY§lúTu</a:t>
            </a:r>
            <a:r>
              <a:rPr lang="en-IN" dirty="0"/>
              <a:t> - </a:t>
            </a:r>
            <a:r>
              <a:rPr lang="en-IN" dirty="0" err="1"/>
              <a:t>AÕúTôp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2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A2145-F7B2-406A-82A2-B99FA1C06CD4}"/>
              </a:ext>
            </a:extLst>
          </p:cNvPr>
          <p:cNvSpPr txBox="1"/>
          <p:nvPr/>
        </p:nvSpPr>
        <p:spPr>
          <a:xfrm>
            <a:off x="-1" y="536496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HúNdÏ</a:t>
            </a:r>
            <a:r>
              <a:rPr lang="en-IN" dirty="0"/>
              <a:t> £j]ô </a:t>
            </a:r>
            <a:r>
              <a:rPr lang="en-IN" dirty="0" err="1"/>
              <a:t>Cuú</a:t>
            </a:r>
            <a:r>
              <a:rPr lang="en-IN" dirty="0"/>
              <a:t>\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Ø¥kRÕ</a:t>
            </a:r>
            <a:r>
              <a:rPr lang="en-IN" dirty="0"/>
              <a:t> </a:t>
            </a:r>
            <a:r>
              <a:rPr lang="en-IN" dirty="0" err="1"/>
              <a:t>ULú</a:t>
            </a:r>
            <a:r>
              <a:rPr lang="en-IN" dirty="0"/>
              <a:t>] (</a:t>
            </a:r>
            <a:r>
              <a:rPr lang="en-IN" dirty="0" err="1"/>
              <a:t>ULú</a:t>
            </a:r>
            <a:r>
              <a:rPr lang="en-IN" dirty="0"/>
              <a:t>[)</a:t>
            </a:r>
          </a:p>
          <a:p>
            <a:r>
              <a:rPr lang="en-IN" dirty="0" err="1"/>
              <a:t>ùWúLôúTôj</a:t>
            </a:r>
            <a:r>
              <a:rPr lang="en-IN" dirty="0"/>
              <a:t> </a:t>
            </a:r>
            <a:r>
              <a:rPr lang="en-IN" dirty="0" err="1"/>
              <a:t>ùRôPe</a:t>
            </a:r>
            <a:r>
              <a:rPr lang="en-IN" dirty="0"/>
              <a:t>¡ ®</a:t>
            </a:r>
            <a:r>
              <a:rPr lang="en-IN" dirty="0" err="1"/>
              <a:t>hPÕ</a:t>
            </a:r>
            <a:r>
              <a:rPr lang="en-IN" dirty="0"/>
              <a:t> (E]</a:t>
            </a:r>
            <a:r>
              <a:rPr lang="en-IN" dirty="0" err="1"/>
              <a:t>dÏ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4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16687-0EBC-45B0-84C9-A920EAB8D9A4}"/>
              </a:ext>
            </a:extLst>
          </p:cNvPr>
          <p:cNvSpPr txBox="1"/>
          <p:nvPr/>
        </p:nvSpPr>
        <p:spPr>
          <a:xfrm>
            <a:off x="0" y="5417255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úRNj§p</a:t>
            </a:r>
            <a:r>
              <a:rPr lang="en-IN" sz="4300" dirty="0"/>
              <a:t> </a:t>
            </a:r>
            <a:r>
              <a:rPr lang="en-IN" sz="4300" dirty="0" err="1"/>
              <a:t>TÛÏmT</a:t>
            </a:r>
            <a:r>
              <a:rPr lang="en-IN" sz="4300" dirty="0"/>
              <a:t>¥ E]</a:t>
            </a:r>
            <a:r>
              <a:rPr lang="en-IN" sz="4300" dirty="0" err="1"/>
              <a:t>dÏ</a:t>
            </a:r>
            <a:r>
              <a:rPr lang="en-IN" sz="4300" dirty="0"/>
              <a:t> </a:t>
            </a:r>
            <a:r>
              <a:rPr lang="en-IN" sz="4300" dirty="0" err="1"/>
              <a:t>CPm</a:t>
            </a:r>
            <a:r>
              <a:rPr lang="en-IN" sz="4300" dirty="0"/>
              <a:t> </a:t>
            </a:r>
            <a:r>
              <a:rPr lang="en-IN" sz="4300" dirty="0" err="1"/>
              <a:t>EiPôd¡ú</a:t>
            </a:r>
            <a:r>
              <a:rPr lang="en-IN" sz="4300" dirty="0"/>
              <a:t>]u</a:t>
            </a:r>
          </a:p>
          <a:p>
            <a:r>
              <a:rPr lang="en-IN" sz="4300" dirty="0" err="1"/>
              <a:t>ùWúLôúTôj</a:t>
            </a:r>
            <a:r>
              <a:rPr lang="en-IN" sz="4300" dirty="0"/>
              <a:t> E]</a:t>
            </a:r>
            <a:r>
              <a:rPr lang="en-IN" sz="4300" dirty="0" err="1"/>
              <a:t>dÏ</a:t>
            </a:r>
            <a:r>
              <a:rPr lang="en-IN" sz="4300" dirty="0"/>
              <a:t> </a:t>
            </a:r>
            <a:r>
              <a:rPr lang="en-IN" sz="4300" dirty="0" err="1"/>
              <a:t>EiÓ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340226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8174-B705-46D2-A57A-9BF0B2A90629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¨</a:t>
            </a:r>
            <a:r>
              <a:rPr lang="en-IN" dirty="0" err="1"/>
              <a:t>fNVUôn</a:t>
            </a:r>
            <a:r>
              <a:rPr lang="en-IN" dirty="0"/>
              <a:t> </a:t>
            </a:r>
          </a:p>
          <a:p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21903-C8C3-4EC6-8B41-DB426BB9E10A}"/>
              </a:ext>
            </a:extLst>
          </p:cNvPr>
          <p:cNvSpPr txBox="1"/>
          <p:nvPr/>
        </p:nvSpPr>
        <p:spPr>
          <a:xfrm>
            <a:off x="0" y="537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AúSLo</a:t>
            </a:r>
            <a:r>
              <a:rPr lang="en-IN" dirty="0"/>
              <a:t> </a:t>
            </a:r>
            <a:r>
              <a:rPr lang="en-IN" dirty="0" err="1"/>
              <a:t>A±kÕ</a:t>
            </a:r>
            <a:r>
              <a:rPr lang="en-IN" dirty="0"/>
              <a:t> </a:t>
            </a:r>
            <a:r>
              <a:rPr lang="en-IN" dirty="0" err="1"/>
              <a:t>ùLôsYôoLs</a:t>
            </a:r>
            <a:r>
              <a:rPr lang="en-IN" dirty="0"/>
              <a:t> - CÕ </a:t>
            </a:r>
            <a:r>
              <a:rPr lang="en-IN" dirty="0" err="1"/>
              <a:t>ØRp</a:t>
            </a:r>
            <a:r>
              <a:rPr lang="en-IN" dirty="0"/>
              <a:t> </a:t>
            </a:r>
          </a:p>
          <a:p>
            <a:r>
              <a:rPr lang="en-IN" dirty="0" err="1"/>
              <a:t>AúSLo</a:t>
            </a:r>
            <a:r>
              <a:rPr lang="en-IN" dirty="0"/>
              <a:t> </a:t>
            </a:r>
            <a:r>
              <a:rPr lang="en-IN" dirty="0" err="1"/>
              <a:t>A±dûL</a:t>
            </a:r>
            <a:r>
              <a:rPr lang="en-IN" dirty="0"/>
              <a:t> </a:t>
            </a:r>
            <a:r>
              <a:rPr lang="en-IN" dirty="0" err="1"/>
              <a:t>ùNnYôoLs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8799A-2243-4BEB-9F4E-31D7029181A6}"/>
              </a:ext>
            </a:extLst>
          </p:cNvPr>
          <p:cNvSpPr txBox="1"/>
          <p:nvPr/>
        </p:nvSpPr>
        <p:spPr>
          <a:xfrm>
            <a:off x="0" y="537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CÚd¡uú</a:t>
            </a:r>
            <a:r>
              <a:rPr lang="en-IN" dirty="0"/>
              <a:t>\u</a:t>
            </a:r>
          </a:p>
          <a:p>
            <a:r>
              <a:rPr lang="en-IN" dirty="0" err="1"/>
              <a:t>TÛ¡l</a:t>
            </a:r>
            <a:r>
              <a:rPr lang="en-IN" dirty="0"/>
              <a:t> </a:t>
            </a:r>
            <a:r>
              <a:rPr lang="en-IN" dirty="0" err="1"/>
              <a:t>ùTÚ¡ÓYôn</a:t>
            </a:r>
            <a:r>
              <a:rPr lang="en-IN" dirty="0"/>
              <a:t> - </a:t>
            </a:r>
            <a:r>
              <a:rPr lang="en-IN" dirty="0" err="1"/>
              <a:t>úRNj§p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BCB43-81A3-4996-AAEE-EC6274965437}"/>
              </a:ext>
            </a:extLst>
          </p:cNvPr>
          <p:cNvSpPr txBox="1"/>
          <p:nvPr/>
        </p:nvSpPr>
        <p:spPr>
          <a:xfrm>
            <a:off x="0" y="5364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G§Wôú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Eu </a:t>
            </a:r>
            <a:r>
              <a:rPr lang="en-IN" dirty="0" err="1"/>
              <a:t>Nôo©p</a:t>
            </a:r>
            <a:r>
              <a:rPr lang="en-IN" dirty="0"/>
              <a:t> </a:t>
            </a:r>
            <a:r>
              <a:rPr lang="en-IN" dirty="0" err="1"/>
              <a:t>YÚYôoLs</a:t>
            </a:r>
            <a:endParaRPr lang="en-IN" dirty="0"/>
          </a:p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ùNnYôoLs</a:t>
            </a:r>
            <a:r>
              <a:rPr lang="en-IN" dirty="0"/>
              <a:t> -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67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158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2022-02-27T04:22:02Z</dcterms:modified>
</cp:coreProperties>
</file>