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facebook.etzm@gmail.com" userId="05f0189a5894c19d" providerId="LiveId" clId="{68293C43-7AC1-4E7F-BC4B-4D61B817024D}"/>
    <pc:docChg chg="addSld delSld modSld">
      <pc:chgData name="facebook.etzm@gmail.com" userId="05f0189a5894c19d" providerId="LiveId" clId="{68293C43-7AC1-4E7F-BC4B-4D61B817024D}" dt="2022-02-16T09:54:03.988" v="514" actId="47"/>
      <pc:docMkLst>
        <pc:docMk/>
      </pc:docMkLst>
      <pc:sldChg chg="del">
        <pc:chgData name="facebook.etzm@gmail.com" userId="05f0189a5894c19d" providerId="LiveId" clId="{68293C43-7AC1-4E7F-BC4B-4D61B817024D}" dt="2022-02-16T09:54:03.988" v="514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68293C43-7AC1-4E7F-BC4B-4D61B817024D}" dt="2022-02-16T09:49:24.917" v="76" actId="14100"/>
        <pc:sldMkLst>
          <pc:docMk/>
          <pc:sldMk cId="944968354" sldId="391"/>
        </pc:sldMkLst>
        <pc:spChg chg="add mod">
          <ac:chgData name="facebook.etzm@gmail.com" userId="05f0189a5894c19d" providerId="LiveId" clId="{68293C43-7AC1-4E7F-BC4B-4D61B817024D}" dt="2022-02-16T09:49:24.917" v="76" actId="14100"/>
          <ac:spMkLst>
            <pc:docMk/>
            <pc:sldMk cId="944968354" sldId="391"/>
            <ac:spMk id="4" creationId="{C854C56E-B8B5-43CF-A09B-28A476A9B797}"/>
          </ac:spMkLst>
        </pc:spChg>
      </pc:sldChg>
      <pc:sldChg chg="addSp modSp mod">
        <pc:chgData name="facebook.etzm@gmail.com" userId="05f0189a5894c19d" providerId="LiveId" clId="{68293C43-7AC1-4E7F-BC4B-4D61B817024D}" dt="2022-02-16T09:49:51.399" v="124" actId="1036"/>
        <pc:sldMkLst>
          <pc:docMk/>
          <pc:sldMk cId="1414681237" sldId="392"/>
        </pc:sldMkLst>
        <pc:spChg chg="add mod">
          <ac:chgData name="facebook.etzm@gmail.com" userId="05f0189a5894c19d" providerId="LiveId" clId="{68293C43-7AC1-4E7F-BC4B-4D61B817024D}" dt="2022-02-16T09:49:51.399" v="124" actId="1036"/>
          <ac:spMkLst>
            <pc:docMk/>
            <pc:sldMk cId="1414681237" sldId="392"/>
            <ac:spMk id="4" creationId="{CE679EC7-6EDD-424F-875C-22DD6E2521DA}"/>
          </ac:spMkLst>
        </pc:spChg>
      </pc:sldChg>
      <pc:sldChg chg="addSp modSp mod">
        <pc:chgData name="facebook.etzm@gmail.com" userId="05f0189a5894c19d" providerId="LiveId" clId="{68293C43-7AC1-4E7F-BC4B-4D61B817024D}" dt="2022-02-16T09:50:20.253" v="180" actId="1036"/>
        <pc:sldMkLst>
          <pc:docMk/>
          <pc:sldMk cId="4103851070" sldId="393"/>
        </pc:sldMkLst>
        <pc:spChg chg="add mod">
          <ac:chgData name="facebook.etzm@gmail.com" userId="05f0189a5894c19d" providerId="LiveId" clId="{68293C43-7AC1-4E7F-BC4B-4D61B817024D}" dt="2022-02-16T09:50:20.253" v="180" actId="1036"/>
          <ac:spMkLst>
            <pc:docMk/>
            <pc:sldMk cId="4103851070" sldId="393"/>
            <ac:spMk id="4" creationId="{CB45C668-4F7F-44B8-8DB1-226D31018AA3}"/>
          </ac:spMkLst>
        </pc:spChg>
      </pc:sldChg>
      <pc:sldChg chg="addSp modSp mod">
        <pc:chgData name="facebook.etzm@gmail.com" userId="05f0189a5894c19d" providerId="LiveId" clId="{68293C43-7AC1-4E7F-BC4B-4D61B817024D}" dt="2022-02-16T09:50:57.080" v="225" actId="1035"/>
        <pc:sldMkLst>
          <pc:docMk/>
          <pc:sldMk cId="659567130" sldId="394"/>
        </pc:sldMkLst>
        <pc:spChg chg="add mod">
          <ac:chgData name="facebook.etzm@gmail.com" userId="05f0189a5894c19d" providerId="LiveId" clId="{68293C43-7AC1-4E7F-BC4B-4D61B817024D}" dt="2022-02-16T09:50:57.080" v="225" actId="1035"/>
          <ac:spMkLst>
            <pc:docMk/>
            <pc:sldMk cId="659567130" sldId="394"/>
            <ac:spMk id="4" creationId="{C8900123-A7AD-4F1C-862D-C0DEE14954E7}"/>
          </ac:spMkLst>
        </pc:spChg>
      </pc:sldChg>
      <pc:sldChg chg="addSp modSp mod">
        <pc:chgData name="facebook.etzm@gmail.com" userId="05f0189a5894c19d" providerId="LiveId" clId="{68293C43-7AC1-4E7F-BC4B-4D61B817024D}" dt="2022-02-16T09:51:35.103" v="288" actId="1035"/>
        <pc:sldMkLst>
          <pc:docMk/>
          <pc:sldMk cId="859356432" sldId="395"/>
        </pc:sldMkLst>
        <pc:spChg chg="add mod">
          <ac:chgData name="facebook.etzm@gmail.com" userId="05f0189a5894c19d" providerId="LiveId" clId="{68293C43-7AC1-4E7F-BC4B-4D61B817024D}" dt="2022-02-16T09:51:35.103" v="288" actId="1035"/>
          <ac:spMkLst>
            <pc:docMk/>
            <pc:sldMk cId="859356432" sldId="395"/>
            <ac:spMk id="4" creationId="{C2F943CC-183F-4D86-9487-FA0AAED76F4E}"/>
          </ac:spMkLst>
        </pc:spChg>
      </pc:sldChg>
      <pc:sldChg chg="addSp modSp add mod">
        <pc:chgData name="facebook.etzm@gmail.com" userId="05f0189a5894c19d" providerId="LiveId" clId="{68293C43-7AC1-4E7F-BC4B-4D61B817024D}" dt="2022-02-16T09:52:09.020" v="329" actId="1036"/>
        <pc:sldMkLst>
          <pc:docMk/>
          <pc:sldMk cId="4137628442" sldId="396"/>
        </pc:sldMkLst>
        <pc:spChg chg="add mod">
          <ac:chgData name="facebook.etzm@gmail.com" userId="05f0189a5894c19d" providerId="LiveId" clId="{68293C43-7AC1-4E7F-BC4B-4D61B817024D}" dt="2022-02-16T09:52:09.020" v="329" actId="1036"/>
          <ac:spMkLst>
            <pc:docMk/>
            <pc:sldMk cId="4137628442" sldId="396"/>
            <ac:spMk id="4" creationId="{4D6639F8-CDB4-4E68-813C-98C0CABCE094}"/>
          </ac:spMkLst>
        </pc:spChg>
      </pc:sldChg>
      <pc:sldChg chg="addSp modSp add mod">
        <pc:chgData name="facebook.etzm@gmail.com" userId="05f0189a5894c19d" providerId="LiveId" clId="{68293C43-7AC1-4E7F-BC4B-4D61B817024D}" dt="2022-02-16T09:52:35.985" v="368" actId="1036"/>
        <pc:sldMkLst>
          <pc:docMk/>
          <pc:sldMk cId="2666284791" sldId="397"/>
        </pc:sldMkLst>
        <pc:spChg chg="add mod">
          <ac:chgData name="facebook.etzm@gmail.com" userId="05f0189a5894c19d" providerId="LiveId" clId="{68293C43-7AC1-4E7F-BC4B-4D61B817024D}" dt="2022-02-16T09:52:35.985" v="368" actId="1036"/>
          <ac:spMkLst>
            <pc:docMk/>
            <pc:sldMk cId="2666284791" sldId="397"/>
            <ac:spMk id="4" creationId="{897ED492-50D6-4900-91A3-315AC020DF17}"/>
          </ac:spMkLst>
        </pc:spChg>
      </pc:sldChg>
      <pc:sldChg chg="addSp modSp add mod">
        <pc:chgData name="facebook.etzm@gmail.com" userId="05f0189a5894c19d" providerId="LiveId" clId="{68293C43-7AC1-4E7F-BC4B-4D61B817024D}" dt="2022-02-16T09:53:02.921" v="423" actId="1035"/>
        <pc:sldMkLst>
          <pc:docMk/>
          <pc:sldMk cId="1582957457" sldId="398"/>
        </pc:sldMkLst>
        <pc:spChg chg="add mod">
          <ac:chgData name="facebook.etzm@gmail.com" userId="05f0189a5894c19d" providerId="LiveId" clId="{68293C43-7AC1-4E7F-BC4B-4D61B817024D}" dt="2022-02-16T09:53:02.921" v="423" actId="1035"/>
          <ac:spMkLst>
            <pc:docMk/>
            <pc:sldMk cId="1582957457" sldId="398"/>
            <ac:spMk id="4" creationId="{BA2A23E3-31DE-4359-A8AE-18B7F54EDED3}"/>
          </ac:spMkLst>
        </pc:spChg>
      </pc:sldChg>
      <pc:sldChg chg="addSp modSp add mod">
        <pc:chgData name="facebook.etzm@gmail.com" userId="05f0189a5894c19d" providerId="LiveId" clId="{68293C43-7AC1-4E7F-BC4B-4D61B817024D}" dt="2022-02-16T09:53:25.941" v="471" actId="1035"/>
        <pc:sldMkLst>
          <pc:docMk/>
          <pc:sldMk cId="2826215409" sldId="399"/>
        </pc:sldMkLst>
        <pc:spChg chg="add mod">
          <ac:chgData name="facebook.etzm@gmail.com" userId="05f0189a5894c19d" providerId="LiveId" clId="{68293C43-7AC1-4E7F-BC4B-4D61B817024D}" dt="2022-02-16T09:53:25.941" v="471" actId="1035"/>
          <ac:spMkLst>
            <pc:docMk/>
            <pc:sldMk cId="2826215409" sldId="399"/>
            <ac:spMk id="4" creationId="{EEE3BEA2-2C05-4342-9375-41E0C4DB692F}"/>
          </ac:spMkLst>
        </pc:spChg>
      </pc:sldChg>
      <pc:sldChg chg="addSp modSp add mod">
        <pc:chgData name="facebook.etzm@gmail.com" userId="05f0189a5894c19d" providerId="LiveId" clId="{68293C43-7AC1-4E7F-BC4B-4D61B817024D}" dt="2022-02-16T09:53:53.904" v="513" actId="1035"/>
        <pc:sldMkLst>
          <pc:docMk/>
          <pc:sldMk cId="2097045618" sldId="400"/>
        </pc:sldMkLst>
        <pc:spChg chg="add mod">
          <ac:chgData name="facebook.etzm@gmail.com" userId="05f0189a5894c19d" providerId="LiveId" clId="{68293C43-7AC1-4E7F-BC4B-4D61B817024D}" dt="2022-02-16T09:53:53.904" v="513" actId="1035"/>
          <ac:spMkLst>
            <pc:docMk/>
            <pc:sldMk cId="2097045618" sldId="400"/>
            <ac:spMk id="4" creationId="{8DDC2253-438A-4CBD-B332-B0ED4E234A31}"/>
          </ac:spMkLst>
        </pc:spChg>
      </pc:sldChg>
      <pc:sldChg chg="add del">
        <pc:chgData name="facebook.etzm@gmail.com" userId="05f0189a5894c19d" providerId="LiveId" clId="{68293C43-7AC1-4E7F-BC4B-4D61B817024D}" dt="2022-02-16T09:48:34.719" v="26" actId="47"/>
        <pc:sldMkLst>
          <pc:docMk/>
          <pc:sldMk cId="3624183075" sldId="401"/>
        </pc:sldMkLst>
      </pc:sldChg>
      <pc:sldChg chg="add del">
        <pc:chgData name="facebook.etzm@gmail.com" userId="05f0189a5894c19d" providerId="LiveId" clId="{68293C43-7AC1-4E7F-BC4B-4D61B817024D}" dt="2022-02-16T09:48:34.157" v="25" actId="47"/>
        <pc:sldMkLst>
          <pc:docMk/>
          <pc:sldMk cId="3730194900" sldId="402"/>
        </pc:sldMkLst>
      </pc:sldChg>
      <pc:sldChg chg="add del">
        <pc:chgData name="facebook.etzm@gmail.com" userId="05f0189a5894c19d" providerId="LiveId" clId="{68293C43-7AC1-4E7F-BC4B-4D61B817024D}" dt="2022-02-16T09:48:33.620" v="24" actId="47"/>
        <pc:sldMkLst>
          <pc:docMk/>
          <pc:sldMk cId="2867351670" sldId="403"/>
        </pc:sldMkLst>
      </pc:sldChg>
      <pc:sldChg chg="add del">
        <pc:chgData name="facebook.etzm@gmail.com" userId="05f0189a5894c19d" providerId="LiveId" clId="{68293C43-7AC1-4E7F-BC4B-4D61B817024D}" dt="2022-02-16T09:48:33.381" v="23" actId="47"/>
        <pc:sldMkLst>
          <pc:docMk/>
          <pc:sldMk cId="382705817" sldId="404"/>
        </pc:sldMkLst>
      </pc:sldChg>
      <pc:sldChg chg="add del">
        <pc:chgData name="facebook.etzm@gmail.com" userId="05f0189a5894c19d" providerId="LiveId" clId="{68293C43-7AC1-4E7F-BC4B-4D61B817024D}" dt="2022-02-16T09:48:33.003" v="22" actId="47"/>
        <pc:sldMkLst>
          <pc:docMk/>
          <pc:sldMk cId="3293667902" sldId="405"/>
        </pc:sldMkLst>
      </pc:sldChg>
      <pc:sldChg chg="add del">
        <pc:chgData name="facebook.etzm@gmail.com" userId="05f0189a5894c19d" providerId="LiveId" clId="{68293C43-7AC1-4E7F-BC4B-4D61B817024D}" dt="2022-02-16T09:48:32.768" v="21" actId="47"/>
        <pc:sldMkLst>
          <pc:docMk/>
          <pc:sldMk cId="3635531" sldId="40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4C56E-B8B5-43CF-A09B-28A476A9B797}"/>
              </a:ext>
            </a:extLst>
          </p:cNvPr>
          <p:cNvSpPr txBox="1"/>
          <p:nvPr/>
        </p:nvSpPr>
        <p:spPr>
          <a:xfrm>
            <a:off x="0" y="53532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ûYLû</a:t>
            </a:r>
            <a:r>
              <a:rPr lang="en-IN" dirty="0"/>
              <a:t>\«p (</a:t>
            </a:r>
            <a:r>
              <a:rPr lang="en-IN" dirty="0" err="1"/>
              <a:t>LôûX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) </a:t>
            </a:r>
            <a:r>
              <a:rPr lang="en-IN" dirty="0" err="1"/>
              <a:t>EUdLôL</a:t>
            </a:r>
            <a:r>
              <a:rPr lang="en-IN" dirty="0"/>
              <a:t> </a:t>
            </a:r>
          </a:p>
          <a:p>
            <a:r>
              <a:rPr lang="en-IN" dirty="0"/>
              <a:t>Y¯ </a:t>
            </a:r>
            <a:r>
              <a:rPr lang="en-IN" dirty="0" err="1"/>
              <a:t>úUp</a:t>
            </a:r>
            <a:r>
              <a:rPr lang="en-IN" dirty="0"/>
              <a:t> ®¯ </a:t>
            </a:r>
            <a:r>
              <a:rPr lang="en-IN" dirty="0" err="1"/>
              <a:t>ûYjÕ</a:t>
            </a:r>
            <a:r>
              <a:rPr lang="en-IN" dirty="0"/>
              <a:t> </a:t>
            </a:r>
            <a:r>
              <a:rPr lang="en-IN" dirty="0" err="1"/>
              <a:t>Lôj§Úd¡uú</a:t>
            </a:r>
            <a:r>
              <a:rPr lang="en-IN" dirty="0"/>
              <a:t>\u </a:t>
            </a:r>
            <a:r>
              <a:rPr lang="en-IN" dirty="0" err="1"/>
              <a:t>Cû</a:t>
            </a:r>
            <a:r>
              <a:rPr lang="en-IN" dirty="0"/>
              <a:t>\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2253-438A-4CBD-B332-B0ED4E234A31}"/>
              </a:ext>
            </a:extLst>
          </p:cNvPr>
          <p:cNvSpPr txBox="1"/>
          <p:nvPr/>
        </p:nvSpPr>
        <p:spPr>
          <a:xfrm>
            <a:off x="0" y="53729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GuØuú</a:t>
            </a:r>
            <a:r>
              <a:rPr lang="en-IN" dirty="0"/>
              <a:t>]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</a:t>
            </a:r>
          </a:p>
          <a:p>
            <a:r>
              <a:rPr lang="en-IN" dirty="0" err="1"/>
              <a:t>JÚúTôÕm</a:t>
            </a:r>
            <a:r>
              <a:rPr lang="en-IN" dirty="0"/>
              <a:t> </a:t>
            </a:r>
            <a:r>
              <a:rPr lang="en-IN" dirty="0" err="1"/>
              <a:t>AûNÜ</a:t>
            </a:r>
            <a:r>
              <a:rPr lang="en-IN" dirty="0"/>
              <a:t>\ ®PUôh¼o</a:t>
            </a:r>
          </a:p>
        </p:txBody>
      </p:sp>
    </p:spTree>
    <p:extLst>
      <p:ext uri="{BB962C8B-B14F-4D97-AF65-F5344CB8AC3E}">
        <p14:creationId xmlns:p14="http://schemas.microsoft.com/office/powerpoint/2010/main" val="209704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79EC7-6EDD-424F-875C-22DD6E2521DA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ù_Tm</a:t>
            </a:r>
            <a:r>
              <a:rPr lang="en-IN" dirty="0"/>
              <a:t> </a:t>
            </a:r>
            <a:r>
              <a:rPr lang="en-IN" dirty="0" err="1"/>
              <a:t>úLhÓ</a:t>
            </a:r>
            <a:r>
              <a:rPr lang="en-IN" dirty="0"/>
              <a:t> </a:t>
            </a:r>
            <a:r>
              <a:rPr lang="en-IN" dirty="0" err="1"/>
              <a:t>T§p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</a:p>
          <a:p>
            <a:r>
              <a:rPr lang="en-IN" dirty="0" err="1"/>
              <a:t>ùTÚêfûN</a:t>
            </a:r>
            <a:r>
              <a:rPr lang="en-IN" dirty="0"/>
              <a:t> </a:t>
            </a:r>
            <a:r>
              <a:rPr lang="en-IN" dirty="0" err="1"/>
              <a:t>TôojÕ</a:t>
            </a:r>
            <a:r>
              <a:rPr lang="en-IN" dirty="0"/>
              <a:t> U]m </a:t>
            </a:r>
            <a:r>
              <a:rPr lang="en-IN" dirty="0" err="1"/>
              <a:t>CWeÏm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5C668-4F7F-44B8-8DB1-226D31018AA3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CpXm</a:t>
            </a:r>
            <a:r>
              <a:rPr lang="en-IN" dirty="0"/>
              <a:t> </a:t>
            </a:r>
            <a:r>
              <a:rPr lang="en-IN" dirty="0" err="1"/>
              <a:t>YkúRu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U¡rf£úVôÓ</a:t>
            </a:r>
            <a:r>
              <a:rPr lang="en-IN" dirty="0"/>
              <a:t> </a:t>
            </a:r>
            <a:r>
              <a:rPr lang="en-IN" dirty="0" err="1"/>
              <a:t>T¦kÕ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00123-A7AD-4F1C-862D-C0DEE14954E7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¨û\</a:t>
            </a:r>
            <a:r>
              <a:rPr lang="en-IN" dirty="0" err="1"/>
              <a:t>Yô</a:t>
            </a:r>
            <a:r>
              <a:rPr lang="en-IN" dirty="0"/>
              <a:t>] </a:t>
            </a:r>
            <a:r>
              <a:rPr lang="en-IN" dirty="0" err="1"/>
              <a:t>U¡rf</a:t>
            </a:r>
            <a:r>
              <a:rPr lang="en-IN" dirty="0"/>
              <a:t>£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NêLj§p</a:t>
            </a:r>
            <a:r>
              <a:rPr lang="en-IN" dirty="0"/>
              <a:t> </a:t>
            </a:r>
          </a:p>
          <a:p>
            <a:r>
              <a:rPr lang="en-IN" dirty="0" err="1"/>
              <a:t>Ïû</a:t>
            </a:r>
            <a:r>
              <a:rPr lang="en-IN" dirty="0"/>
              <a:t>\«</a:t>
            </a:r>
            <a:r>
              <a:rPr lang="en-IN" dirty="0" err="1"/>
              <a:t>pXôR</a:t>
            </a:r>
            <a:r>
              <a:rPr lang="en-IN" dirty="0"/>
              <a:t> </a:t>
            </a:r>
            <a:r>
              <a:rPr lang="en-IN" dirty="0" err="1"/>
              <a:t>úT¬uTm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TôRj§p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943CC-183F-4D86-9487-FA0AAED76F4E}"/>
              </a:ext>
            </a:extLst>
          </p:cNvPr>
          <p:cNvSpPr txBox="1"/>
          <p:nvPr/>
        </p:nvSpPr>
        <p:spPr>
          <a:xfrm>
            <a:off x="-1" y="537298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Bh</a:t>
            </a:r>
            <a:r>
              <a:rPr lang="en-IN" dirty="0"/>
              <a:t>£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BÞSo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 </a:t>
            </a:r>
          </a:p>
          <a:p>
            <a:r>
              <a:rPr lang="en-IN" dirty="0" err="1"/>
              <a:t>EmûUVu</a:t>
            </a:r>
            <a:r>
              <a:rPr lang="en-IN" dirty="0"/>
              <a:t>± </a:t>
            </a:r>
            <a:r>
              <a:rPr lang="en-IN" dirty="0" err="1"/>
              <a:t>úYß</a:t>
            </a:r>
            <a:r>
              <a:rPr lang="en-IN" dirty="0"/>
              <a:t> JÚ </a:t>
            </a:r>
            <a:r>
              <a:rPr lang="en-IN" dirty="0" err="1"/>
              <a:t>ùNpYm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639F8-CDB4-4E68-813C-98C0CABCE094}"/>
              </a:ext>
            </a:extLst>
          </p:cNvPr>
          <p:cNvSpPr txBox="1"/>
          <p:nvPr/>
        </p:nvSpPr>
        <p:spPr>
          <a:xfrm>
            <a:off x="-1" y="53729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oRôú</a:t>
            </a:r>
            <a:r>
              <a:rPr lang="en-IN" dirty="0"/>
              <a:t>] G]Õ </a:t>
            </a:r>
            <a:r>
              <a:rPr lang="en-IN" dirty="0" err="1"/>
              <a:t>E¬ûU</a:t>
            </a:r>
            <a:r>
              <a:rPr lang="en-IN" dirty="0"/>
              <a:t> </a:t>
            </a:r>
            <a:r>
              <a:rPr lang="en-IN" dirty="0" err="1"/>
              <a:t>ùNôjÕ</a:t>
            </a:r>
            <a:r>
              <a:rPr lang="en-IN" dirty="0"/>
              <a:t> </a:t>
            </a:r>
          </a:p>
          <a:p>
            <a:r>
              <a:rPr lang="en-IN" dirty="0"/>
              <a:t>G]</a:t>
            </a:r>
            <a:r>
              <a:rPr lang="en-IN" dirty="0" err="1"/>
              <a:t>dÏ¬V</a:t>
            </a:r>
            <a:r>
              <a:rPr lang="en-IN" dirty="0"/>
              <a:t> </a:t>
            </a:r>
            <a:r>
              <a:rPr lang="en-IN" dirty="0" err="1"/>
              <a:t>TeÏm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62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ED492-50D6-4900-91A3-315AC020DF17}"/>
              </a:ext>
            </a:extLst>
          </p:cNvPr>
          <p:cNvSpPr txBox="1"/>
          <p:nvPr/>
        </p:nvSpPr>
        <p:spPr>
          <a:xfrm>
            <a:off x="-1" y="537298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TÓÏ¯«p</a:t>
            </a:r>
            <a:r>
              <a:rPr lang="en-IN" dirty="0"/>
              <a:t> </a:t>
            </a:r>
            <a:r>
              <a:rPr lang="en-IN" dirty="0" err="1"/>
              <a:t>TôRô</a:t>
            </a:r>
            <a:r>
              <a:rPr lang="en-IN" dirty="0"/>
              <a:t>[</a:t>
            </a:r>
            <a:r>
              <a:rPr lang="en-IN" dirty="0" err="1"/>
              <a:t>j§p</a:t>
            </a:r>
            <a:r>
              <a:rPr lang="en-IN" dirty="0"/>
              <a:t> ®PUôh¼o </a:t>
            </a:r>
          </a:p>
          <a:p>
            <a:r>
              <a:rPr lang="en-IN" dirty="0" err="1"/>
              <a:t>A¯kÕúTôL</a:t>
            </a:r>
            <a:r>
              <a:rPr lang="en-IN" dirty="0"/>
              <a:t> </a:t>
            </a:r>
            <a:r>
              <a:rPr lang="en-IN" dirty="0" err="1"/>
              <a:t>AàU§Ùm</a:t>
            </a:r>
            <a:r>
              <a:rPr lang="en-IN" dirty="0"/>
              <a:t> RWUôh¼o</a:t>
            </a:r>
          </a:p>
        </p:txBody>
      </p:sp>
    </p:spTree>
    <p:extLst>
      <p:ext uri="{BB962C8B-B14F-4D97-AF65-F5344CB8AC3E}">
        <p14:creationId xmlns:p14="http://schemas.microsoft.com/office/powerpoint/2010/main" val="266628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A23E3-31DE-4359-A8AE-18B7F54EDED3}"/>
              </a:ext>
            </a:extLst>
          </p:cNvPr>
          <p:cNvSpPr txBox="1"/>
          <p:nvPr/>
        </p:nvSpPr>
        <p:spPr>
          <a:xfrm>
            <a:off x="0" y="53729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é¬jÕ</a:t>
            </a:r>
            <a:r>
              <a:rPr lang="en-IN" dirty="0"/>
              <a:t> </a:t>
            </a:r>
            <a:r>
              <a:rPr lang="en-IN" dirty="0" err="1"/>
              <a:t>ÕsÞ¡u</a:t>
            </a:r>
            <a:r>
              <a:rPr lang="en-IN" dirty="0"/>
              <a:t>\Õ </a:t>
            </a:r>
          </a:p>
          <a:p>
            <a:r>
              <a:rPr lang="en-IN" dirty="0"/>
              <a:t>Gu </a:t>
            </a:r>
            <a:r>
              <a:rPr lang="en-IN" dirty="0" err="1"/>
              <a:t>EPÛm</a:t>
            </a:r>
            <a:r>
              <a:rPr lang="en-IN" dirty="0"/>
              <a:t> </a:t>
            </a:r>
            <a:r>
              <a:rPr lang="en-IN" dirty="0" err="1"/>
              <a:t>TôÕLôl©p</a:t>
            </a:r>
            <a:r>
              <a:rPr lang="en-IN" dirty="0"/>
              <a:t> </a:t>
            </a:r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lTôßÕ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95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3BEA2-2C05-4342-9375-41E0C4DB692F}"/>
              </a:ext>
            </a:extLst>
          </p:cNvPr>
          <p:cNvSpPr txBox="1"/>
          <p:nvPr/>
        </p:nvSpPr>
        <p:spPr>
          <a:xfrm>
            <a:off x="0" y="53532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LôûXúRôßm</a:t>
            </a:r>
            <a:r>
              <a:rPr lang="en-IN" dirty="0"/>
              <a:t> §</a:t>
            </a:r>
            <a:r>
              <a:rPr lang="en-IN" dirty="0" err="1"/>
              <a:t>Úl§VôdÏm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ÚûTVôp</a:t>
            </a:r>
            <a:r>
              <a:rPr lang="en-IN" dirty="0"/>
              <a:t> </a:t>
            </a:r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L°áokÕ</a:t>
            </a:r>
            <a:r>
              <a:rPr lang="en-IN" dirty="0"/>
              <a:t> </a:t>
            </a:r>
            <a:r>
              <a:rPr lang="en-IN" dirty="0" err="1"/>
              <a:t>U¡rk§ÚlúTu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21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184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61</cp:revision>
  <dcterms:created xsi:type="dcterms:W3CDTF">2019-11-02T16:27:41Z</dcterms:created>
  <dcterms:modified xsi:type="dcterms:W3CDTF">2022-02-16T09:54:18Z</dcterms:modified>
</cp:coreProperties>
</file>