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C085-F06E-423D-8055-7CE5B3FE3592}"/>
              </a:ext>
            </a:extLst>
          </p:cNvPr>
          <p:cNvSpPr txBox="1"/>
          <p:nvPr/>
        </p:nvSpPr>
        <p:spPr>
          <a:xfrm>
            <a:off x="-1" y="539073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YkRôp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F4904-00E0-4807-941B-99089E5557D4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SuûUdÏ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/>
              <a:t>Gu]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ùNÛjÕúYu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E636-E3B9-467C-9183-1BE4E0C0E2F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TôRm</a:t>
            </a:r>
            <a:endParaRPr lang="en-IN" dirty="0"/>
          </a:p>
          <a:p>
            <a:r>
              <a:rPr lang="en-IN" dirty="0" err="1"/>
              <a:t>ùRôÝÕ</a:t>
            </a:r>
            <a:r>
              <a:rPr lang="en-IN" dirty="0"/>
              <a:t>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F0F85-6B59-40B4-85BD-891EBE6B9DD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CpXôR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úYiPôúU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C5713-3725-4F07-869E-485BF7750ED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YôÚeLlTô</a:t>
            </a:r>
            <a:r>
              <a:rPr lang="en-IN" dirty="0"/>
              <a:t> </a:t>
            </a:r>
            <a:r>
              <a:rPr lang="en-IN" dirty="0" err="1"/>
              <a:t>YWm</a:t>
            </a:r>
            <a:r>
              <a:rPr lang="en-IN" dirty="0"/>
              <a:t> </a:t>
            </a:r>
            <a:r>
              <a:rPr lang="en-IN" dirty="0" err="1"/>
              <a:t>RôÚeLlTô</a:t>
            </a:r>
            <a:endParaRPr lang="en-IN" dirty="0"/>
          </a:p>
          <a:p>
            <a:r>
              <a:rPr lang="en-IN" dirty="0" err="1"/>
              <a:t>úLÞeLlTô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úLÞeLlTô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FF29A-16EB-4445-9227-3BE7CFEBCE91}"/>
              </a:ext>
            </a:extLst>
          </p:cNvPr>
          <p:cNvSpPr txBox="1"/>
          <p:nvPr/>
        </p:nvSpPr>
        <p:spPr>
          <a:xfrm>
            <a:off x="-1" y="54008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RôÅûRlúTôp</a:t>
            </a:r>
            <a:r>
              <a:rPr lang="en-IN" dirty="0"/>
              <a:t> SP]</a:t>
            </a:r>
            <a:r>
              <a:rPr lang="en-IN" dirty="0" err="1"/>
              <a:t>Uô</a:t>
            </a:r>
            <a:r>
              <a:rPr lang="en-IN" dirty="0"/>
              <a:t>¥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EVojÕúYu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C62FB-5F45-4509-9DEB-E4C7F51B943A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Rô²úVpúTôp ù_©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AUÚúYu-2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4CEC6-559A-429F-9AC4-A30E9B3FBE39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TX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SôÜLs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360D2-A972-44E8-B6E5-41E46C924E57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ØZeLôpLs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SôUjÕdÏ</a:t>
            </a:r>
            <a:endParaRPr lang="en-IN" dirty="0"/>
          </a:p>
          <a:p>
            <a:r>
              <a:rPr lang="de-DE" dirty="0"/>
              <a:t>ØPe¡ T¦k§P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DD0A7-A4DF-4C67-81C9-68603982222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BWô§jRôp</a:t>
            </a:r>
            <a:endParaRPr lang="en-IN" dirty="0"/>
          </a:p>
          <a:p>
            <a:r>
              <a:rPr lang="en-IN" dirty="0" err="1"/>
              <a:t>úRôp</a:t>
            </a:r>
            <a:r>
              <a:rPr lang="en-IN" dirty="0"/>
              <a:t>® G]</a:t>
            </a:r>
            <a:r>
              <a:rPr lang="en-IN" dirty="0" err="1"/>
              <a:t>d¡pûX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B079B-BC1A-40FA-9F74-0A77607C236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vúRôjR¬jRôp</a:t>
            </a:r>
            <a:endParaRPr lang="en-IN" dirty="0"/>
          </a:p>
          <a:p>
            <a:r>
              <a:rPr lang="en-IN" dirty="0" err="1"/>
              <a:t>ùRôpûX</a:t>
            </a:r>
            <a:r>
              <a:rPr lang="en-IN" dirty="0"/>
              <a:t> G]d¡pûX-2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104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2021-04-16T09:43:33Z</dcterms:modified>
</cp:coreProperties>
</file>