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22140-2210-4073-833B-B253DAA9B967}"/>
              </a:ext>
            </a:extLst>
          </p:cNvPr>
          <p:cNvSpPr txBox="1"/>
          <p:nvPr/>
        </p:nvSpPr>
        <p:spPr>
          <a:xfrm>
            <a:off x="0" y="53910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l-NL" dirty="0"/>
              <a:t>EeL YN]m U]U¡rf£Vôn</a:t>
            </a:r>
          </a:p>
          <a:p>
            <a:r>
              <a:rPr lang="en-IN" dirty="0" err="1"/>
              <a:t>CpXôUp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5BBA0-25C0-4A61-837F-AE3569E0CDA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YN]m </a:t>
            </a:r>
            <a:r>
              <a:rPr lang="en-IN" dirty="0" err="1"/>
              <a:t>EhùLôsÞmúTôÕ</a:t>
            </a:r>
            <a:endParaRPr lang="en-IN" dirty="0"/>
          </a:p>
          <a:p>
            <a:r>
              <a:rPr lang="en-IN" dirty="0" err="1"/>
              <a:t>CRVm</a:t>
            </a:r>
            <a:r>
              <a:rPr lang="en-IN" dirty="0"/>
              <a:t> A]</a:t>
            </a:r>
            <a:r>
              <a:rPr lang="en-IN" dirty="0" err="1"/>
              <a:t>XôL</a:t>
            </a:r>
            <a:r>
              <a:rPr lang="en-IN" dirty="0"/>
              <a:t> </a:t>
            </a:r>
            <a:r>
              <a:rPr lang="en-IN" dirty="0" err="1"/>
              <a:t>ùLôÝkÕ®hÓ</a:t>
            </a:r>
            <a:r>
              <a:rPr lang="en-IN" dirty="0"/>
              <a:t> G¬ÙRnVô-2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EE46-FDC4-48AE-9ADB-6E904D837278}"/>
              </a:ext>
            </a:extLst>
          </p:cNvPr>
          <p:cNvSpPr txBox="1"/>
          <p:nvPr/>
        </p:nvSpPr>
        <p:spPr>
          <a:xfrm>
            <a:off x="0" y="5391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EXokR</a:t>
            </a:r>
            <a:r>
              <a:rPr lang="en-IN" dirty="0"/>
              <a:t> </a:t>
            </a:r>
            <a:r>
              <a:rPr lang="en-IN" dirty="0" err="1"/>
              <a:t>GÛm</a:t>
            </a:r>
            <a:r>
              <a:rPr lang="en-IN" dirty="0"/>
              <a:t>×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E«ol©jÕ</a:t>
            </a:r>
            <a:r>
              <a:rPr lang="en-IN" dirty="0"/>
              <a:t> GÝm×RnVô-2</a:t>
            </a:r>
          </a:p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Vôn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©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NjÕÚûY</a:t>
            </a:r>
            <a:r>
              <a:rPr lang="en-IN" dirty="0"/>
              <a:t> ÕWjÕRnVô-2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A43DE-33E9-4AEE-803E-389C3523450D}"/>
              </a:ext>
            </a:extLst>
          </p:cNvPr>
          <p:cNvSpPr txBox="1"/>
          <p:nvPr/>
        </p:nvSpPr>
        <p:spPr>
          <a:xfrm>
            <a:off x="0" y="575306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ÕdLj§úX</a:t>
            </a:r>
            <a:r>
              <a:rPr lang="en-IN" dirty="0"/>
              <a:t> </a:t>
            </a:r>
            <a:r>
              <a:rPr lang="en-IN" dirty="0" err="1"/>
              <a:t>AªrkÕ</a:t>
            </a:r>
            <a:r>
              <a:rPr lang="en-IN" dirty="0"/>
              <a:t> </a:t>
            </a:r>
            <a:r>
              <a:rPr lang="en-IN" dirty="0" err="1"/>
              <a:t>úTô«ÚlúTu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5D744-F711-46B1-A51B-69D6022FD557}"/>
              </a:ext>
            </a:extLst>
          </p:cNvPr>
          <p:cNvSpPr txBox="1"/>
          <p:nvPr/>
        </p:nvSpPr>
        <p:spPr>
          <a:xfrm>
            <a:off x="0" y="5392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TôûRdÏ</a:t>
            </a:r>
            <a:r>
              <a:rPr lang="en-IN" dirty="0"/>
              <a:t> </a:t>
            </a:r>
            <a:r>
              <a:rPr lang="en-IN" dirty="0" err="1"/>
              <a:t>ùY°fNUpúXô</a:t>
            </a:r>
            <a:endParaRPr lang="en-IN" dirty="0"/>
          </a:p>
          <a:p>
            <a:r>
              <a:rPr lang="en-IN" dirty="0" err="1"/>
              <a:t>úTûRdÏ</a:t>
            </a:r>
            <a:r>
              <a:rPr lang="en-IN" dirty="0"/>
              <a:t> ¾TUpúXô - </a:t>
            </a:r>
            <a:r>
              <a:rPr lang="en-IN" dirty="0" err="1"/>
              <a:t>EeL</a:t>
            </a:r>
            <a:r>
              <a:rPr lang="en-IN" dirty="0"/>
              <a:t> YN]m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0B50C-87AF-4288-B1A0-A6B9758208FC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</a:t>
            </a:r>
            <a:r>
              <a:rPr lang="en-IN" dirty="0" err="1"/>
              <a:t>CÚ°p</a:t>
            </a:r>
            <a:r>
              <a:rPr lang="en-IN" dirty="0"/>
              <a:t> </a:t>
            </a:r>
            <a:r>
              <a:rPr lang="en-IN" dirty="0" err="1"/>
              <a:t>SPd¡u</a:t>
            </a:r>
            <a:r>
              <a:rPr lang="en-IN" dirty="0"/>
              <a:t>\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 err="1"/>
              <a:t>úLôÛm</a:t>
            </a:r>
            <a:r>
              <a:rPr lang="en-IN" dirty="0"/>
              <a:t> </a:t>
            </a:r>
            <a:r>
              <a:rPr lang="en-IN" dirty="0" err="1"/>
              <a:t>R¥ÙUôL</a:t>
            </a:r>
            <a:r>
              <a:rPr lang="en-IN" dirty="0"/>
              <a:t> </a:t>
            </a:r>
            <a:r>
              <a:rPr lang="en-IN" dirty="0" err="1"/>
              <a:t>úRtßRnVô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YN]m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99800-78BA-4D32-9AA4-6E2CC2D28E19}"/>
              </a:ext>
            </a:extLst>
          </p:cNvPr>
          <p:cNvSpPr txBox="1"/>
          <p:nvPr/>
        </p:nvSpPr>
        <p:spPr>
          <a:xfrm>
            <a:off x="0" y="574244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ÕuTj§u</a:t>
            </a:r>
            <a:r>
              <a:rPr lang="en-IN" dirty="0"/>
              <a:t> </a:t>
            </a:r>
            <a:r>
              <a:rPr lang="en-IN" dirty="0" err="1"/>
              <a:t>TôûR«úX</a:t>
            </a:r>
            <a:r>
              <a:rPr lang="en-IN" dirty="0"/>
              <a:t> </a:t>
            </a:r>
            <a:r>
              <a:rPr lang="en-IN" dirty="0" err="1"/>
              <a:t>SPd¡u</a:t>
            </a:r>
            <a:r>
              <a:rPr lang="en-IN" dirty="0"/>
              <a:t>\úTôÕ-2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57D4D-5297-4A88-A5CA-3401B7F3E908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E«ol©jÕ</a:t>
            </a:r>
            <a:r>
              <a:rPr lang="en-IN" dirty="0"/>
              <a:t> </a:t>
            </a:r>
            <a:r>
              <a:rPr lang="en-IN" dirty="0" err="1"/>
              <a:t>EVojÕRnVô-Em</a:t>
            </a:r>
            <a:endParaRPr lang="en-IN" dirty="0"/>
          </a:p>
          <a:p>
            <a:r>
              <a:rPr lang="en-IN" dirty="0"/>
              <a:t>YN]m </a:t>
            </a:r>
            <a:r>
              <a:rPr lang="en-IN" dirty="0" err="1"/>
              <a:t>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E3992-5D7B-4B57-8A82-69899B1BE55F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</a:t>
            </a:r>
            <a:r>
              <a:rPr lang="en-IN" dirty="0" err="1"/>
              <a:t>úYRjûR</a:t>
            </a:r>
            <a:r>
              <a:rPr lang="en-IN" dirty="0"/>
              <a:t> </a:t>
            </a:r>
            <a:r>
              <a:rPr lang="en-IN" dirty="0" err="1"/>
              <a:t>CWÜm</a:t>
            </a:r>
            <a:r>
              <a:rPr lang="en-IN" dirty="0"/>
              <a:t> </a:t>
            </a:r>
            <a:r>
              <a:rPr lang="en-IN" dirty="0" err="1"/>
              <a:t>TLÛm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Vô</a:t>
            </a:r>
            <a:r>
              <a:rPr lang="en-IN" dirty="0"/>
              <a:t>]m </a:t>
            </a:r>
            <a:r>
              <a:rPr lang="en-IN" dirty="0" err="1"/>
              <a:t>ùNnY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Tôd¡VUôn</a:t>
            </a:r>
            <a:r>
              <a:rPr lang="en-IN" dirty="0"/>
              <a:t> </a:t>
            </a:r>
            <a:r>
              <a:rPr lang="en-IN" dirty="0" err="1"/>
              <a:t>EVojÕRnVô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FE07B-6976-4564-8C75-DF9542B6BD00}"/>
              </a:ext>
            </a:extLst>
          </p:cNvPr>
          <p:cNvSpPr txBox="1"/>
          <p:nvPr/>
        </p:nvSpPr>
        <p:spPr>
          <a:xfrm>
            <a:off x="0" y="577433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TfûNVô</a:t>
            </a:r>
            <a:r>
              <a:rPr lang="en-IN" dirty="0"/>
              <a:t>] </a:t>
            </a:r>
            <a:r>
              <a:rPr lang="en-IN" dirty="0" err="1"/>
              <a:t>UWUôL</a:t>
            </a:r>
            <a:r>
              <a:rPr lang="en-IN" dirty="0"/>
              <a:t> </a:t>
            </a:r>
            <a:r>
              <a:rPr lang="en-IN" dirty="0" err="1"/>
              <a:t>CûXÙ§WôUp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2D78-83C9-43DE-A63C-C873B3067491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LôXùUpXôm</a:t>
            </a:r>
            <a:r>
              <a:rPr lang="en-IN" dirty="0"/>
              <a:t> L²ùLôÓjÕ </a:t>
            </a:r>
            <a:r>
              <a:rPr lang="en-IN" dirty="0" err="1"/>
              <a:t>EVojÕRnVô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YN]m-2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140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2021-04-16T09:59:05Z</dcterms:modified>
</cp:coreProperties>
</file>