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39414-08FB-43AE-943C-C35FE7C7232B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ËYu</a:t>
            </a:r>
            <a:r>
              <a:rPr lang="en-IN" dirty="0"/>
              <a:t> B]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NôYô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uTtßúYu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3AC69-057F-4CDF-8FAB-CF80178B929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¡ÚûT«u B® ¡h¥Pf ùNn¾o-2</a:t>
            </a:r>
          </a:p>
          <a:p>
            <a:r>
              <a:rPr lang="en-IN" dirty="0" err="1"/>
              <a:t>úULÁ§p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úNok§PúY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56E7-7BC3-4ADA-9B6E-72D16143B433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CpXô§ÚkÕm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úS£j¾o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r>
              <a:rPr lang="en-IN" dirty="0"/>
              <a:t>-Gu </a:t>
            </a:r>
            <a:r>
              <a:rPr lang="en-IN" dirty="0" err="1"/>
              <a:t>ËYu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9E2C6-FCD5-4905-9DD3-EF666A0E35CC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§\</a:t>
            </a:r>
            <a:r>
              <a:rPr lang="es-ES" dirty="0" err="1"/>
              <a:t>l©p</a:t>
            </a:r>
            <a:r>
              <a:rPr lang="es-ES" dirty="0"/>
              <a:t> ¨</a:t>
            </a:r>
            <a:r>
              <a:rPr lang="es-ES" dirty="0" err="1"/>
              <a:t>tL</a:t>
            </a:r>
            <a:r>
              <a:rPr lang="es-ES" dirty="0"/>
              <a:t> </a:t>
            </a:r>
            <a:r>
              <a:rPr lang="es-ES" dirty="0" err="1"/>
              <a:t>RY±ú</a:t>
            </a:r>
            <a:r>
              <a:rPr lang="es-ES" dirty="0"/>
              <a:t>]ú]</a:t>
            </a:r>
          </a:p>
          <a:p>
            <a:r>
              <a:rPr lang="en-IN" dirty="0" err="1"/>
              <a:t>úRNm</a:t>
            </a:r>
            <a:r>
              <a:rPr lang="en-IN" dirty="0"/>
              <a:t> </a:t>
            </a:r>
            <a:r>
              <a:rPr lang="en-IN" dirty="0" err="1"/>
              <a:t>A¯VôUp</a:t>
            </a:r>
            <a:r>
              <a:rPr lang="en-IN" dirty="0"/>
              <a:t> </a:t>
            </a:r>
            <a:r>
              <a:rPr lang="en-IN" dirty="0" err="1"/>
              <a:t>Lôj§PúY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CD0D8-E089-4269-B485-CB2CD2DFD400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ù_T B® Ft± T¬R©dL ùNn¾o-2</a:t>
            </a:r>
          </a:p>
          <a:p>
            <a:r>
              <a:rPr lang="en-IN" dirty="0" err="1"/>
              <a:t>UôkRodLôn</a:t>
            </a:r>
            <a:r>
              <a:rPr lang="en-IN" dirty="0"/>
              <a:t> </a:t>
            </a:r>
            <a:r>
              <a:rPr lang="en-IN" dirty="0" err="1"/>
              <a:t>EmØu</a:t>
            </a:r>
            <a:r>
              <a:rPr lang="en-IN" dirty="0"/>
              <a:t> ¨</a:t>
            </a:r>
            <a:r>
              <a:rPr lang="en-IN" dirty="0" err="1"/>
              <a:t>u±PúY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8C3E0-B9C6-4FEE-BB25-0106DC560D65}"/>
              </a:ext>
            </a:extLst>
          </p:cNvPr>
          <p:cNvSpPr txBox="1"/>
          <p:nvPr/>
        </p:nvSpPr>
        <p:spPr>
          <a:xfrm>
            <a:off x="0" y="53912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ùNôpX</a:t>
            </a:r>
            <a:r>
              <a:rPr lang="en-IN" dirty="0"/>
              <a:t> U\</a:t>
            </a:r>
            <a:r>
              <a:rPr lang="en-IN" dirty="0" err="1"/>
              <a:t>kúRu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£ú]</a:t>
            </a:r>
            <a:r>
              <a:rPr lang="en-IN" dirty="0" err="1"/>
              <a:t>Lm</a:t>
            </a:r>
            <a:endParaRPr lang="en-IN" dirty="0"/>
          </a:p>
          <a:p>
            <a:r>
              <a:rPr lang="en-IN" dirty="0"/>
              <a:t>Ls[û]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Uôtßm</a:t>
            </a:r>
            <a:r>
              <a:rPr lang="en-IN" dirty="0"/>
              <a:t> ®</a:t>
            </a:r>
            <a:r>
              <a:rPr lang="en-IN" dirty="0" err="1"/>
              <a:t>kûR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5C120-ED38-4A84-92EE-3EFF762A297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EtNôL</a:t>
            </a:r>
            <a:r>
              <a:rPr lang="en-IN" dirty="0"/>
              <a:t> B® </a:t>
            </a:r>
            <a:r>
              <a:rPr lang="en-IN" dirty="0" err="1"/>
              <a:t>Rôe¡Pf</a:t>
            </a:r>
            <a:r>
              <a:rPr lang="en-IN" dirty="0"/>
              <a:t> ùNn¾o-2</a:t>
            </a:r>
          </a:p>
          <a:p>
            <a:r>
              <a:rPr lang="en-IN" dirty="0" err="1"/>
              <a:t>FùWeÏm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AuûT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26900-E102-434C-8D25-63A659B19EC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YôgûN</a:t>
            </a:r>
            <a:r>
              <a:rPr lang="en-IN" dirty="0"/>
              <a:t> </a:t>
            </a:r>
            <a:r>
              <a:rPr lang="en-IN" dirty="0" err="1"/>
              <a:t>TWUu</a:t>
            </a:r>
            <a:r>
              <a:rPr lang="en-IN" dirty="0"/>
              <a:t> £ú]</a:t>
            </a:r>
            <a:r>
              <a:rPr lang="en-IN" dirty="0" err="1"/>
              <a:t>Lm</a:t>
            </a:r>
            <a:endParaRPr lang="en-IN" dirty="0"/>
          </a:p>
          <a:p>
            <a:r>
              <a:rPr lang="en-IN" dirty="0" err="1"/>
              <a:t>úR¥PúY</a:t>
            </a:r>
            <a:r>
              <a:rPr lang="en-IN" dirty="0"/>
              <a:t> U\</a:t>
            </a:r>
            <a:r>
              <a:rPr lang="en-IN" dirty="0" err="1"/>
              <a:t>k§húPú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B0AD-BD59-4009-9397-097FC2539FF6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B® </a:t>
            </a:r>
            <a:r>
              <a:rPr lang="en-IN" dirty="0" err="1"/>
              <a:t>TÚ¡Pf</a:t>
            </a:r>
            <a:r>
              <a:rPr lang="en-IN" dirty="0"/>
              <a:t> ùNn¾o-2</a:t>
            </a:r>
          </a:p>
          <a:p>
            <a:r>
              <a:rPr lang="pt-BR" dirty="0"/>
              <a:t>¨jRØm Em T¦ ùNn§PúY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1FC0-53C8-47D3-9E84-30640B94FC37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</a:t>
            </a:r>
            <a:r>
              <a:rPr lang="en-IN" dirty="0"/>
              <a:t> </a:t>
            </a:r>
            <a:r>
              <a:rPr lang="en-IN" dirty="0" err="1"/>
              <a:t>YÚÅo</a:t>
            </a:r>
            <a:r>
              <a:rPr lang="en-IN" dirty="0"/>
              <a:t> 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Lôj§ÚlúTu</a:t>
            </a:r>
            <a:r>
              <a:rPr lang="en-IN" dirty="0"/>
              <a:t> </a:t>
            </a:r>
            <a:r>
              <a:rPr lang="en-IN" dirty="0" err="1"/>
              <a:t>He¡ÓúYu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167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2021-04-16T10:13:04Z</dcterms:modified>
</cp:coreProperties>
</file>